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8"/>
  </p:notesMasterIdLst>
  <p:handoutMasterIdLst>
    <p:handoutMasterId r:id="rId39"/>
  </p:handoutMasterIdLst>
  <p:sldIdLst>
    <p:sldId id="256" r:id="rId5"/>
    <p:sldId id="3849" r:id="rId6"/>
    <p:sldId id="3846" r:id="rId7"/>
    <p:sldId id="261" r:id="rId8"/>
    <p:sldId id="3864" r:id="rId9"/>
    <p:sldId id="3852" r:id="rId10"/>
    <p:sldId id="3882" r:id="rId11"/>
    <p:sldId id="3865" r:id="rId12"/>
    <p:sldId id="3853" r:id="rId13"/>
    <p:sldId id="3859" r:id="rId14"/>
    <p:sldId id="3866" r:id="rId15"/>
    <p:sldId id="3887" r:id="rId16"/>
    <p:sldId id="3885" r:id="rId17"/>
    <p:sldId id="3888" r:id="rId18"/>
    <p:sldId id="3854" r:id="rId19"/>
    <p:sldId id="3873" r:id="rId20"/>
    <p:sldId id="3874" r:id="rId21"/>
    <p:sldId id="3855" r:id="rId22"/>
    <p:sldId id="3861" r:id="rId23"/>
    <p:sldId id="3871" r:id="rId24"/>
    <p:sldId id="3875" r:id="rId25"/>
    <p:sldId id="3876" r:id="rId26"/>
    <p:sldId id="3877" r:id="rId27"/>
    <p:sldId id="3878" r:id="rId28"/>
    <p:sldId id="3856" r:id="rId29"/>
    <p:sldId id="3881" r:id="rId30"/>
    <p:sldId id="3880" r:id="rId31"/>
    <p:sldId id="3862" r:id="rId32"/>
    <p:sldId id="3889" r:id="rId33"/>
    <p:sldId id="3890" r:id="rId34"/>
    <p:sldId id="3857" r:id="rId35"/>
    <p:sldId id="3863" r:id="rId36"/>
    <p:sldId id="385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2BB58-A27B-C648-9629-68F3A3831831}" v="2299" dt="2025-07-22T23:18:47.902"/>
    <p1510:client id="{19BDD2EB-2D59-DD4B-974B-546B6D770DAF}" v="1508" dt="2025-07-22T22:48:39.515"/>
    <p1510:client id="{34BA1D8F-3D1F-0D9A-EB3C-E761E8DE2F53}" v="10" dt="2025-07-22T22:59:02.621"/>
    <p1510:client id="{63AC5AB6-C15D-B0C0-AA0D-4163AC9B4DCA}" v="5" dt="2025-07-23T01:11:33.199"/>
    <p1510:client id="{7FD5959E-D403-6777-675D-95B44210508C}" v="260" dt="2025-07-22T07:28:09.866"/>
    <p1510:client id="{B5A35F25-05A2-1435-A448-D4E690F05660}" v="5" dt="2025-07-23T01:00:32.175"/>
    <p1510:client id="{BCD52EFC-49B4-474C-DDC5-249FF946D2E1}" v="2272" dt="2025-07-22T07:05:29.054"/>
    <p1510:client id="{E14452D0-98FA-735D-BA2F-1888E628B0F3}" v="341" dt="2025-07-22T06:52:26.759"/>
    <p1510:client id="{F3E15EB1-2007-3349-9E39-0409EBD78D98}" v="1190" dt="2025-07-22T23:34:09.402"/>
    <p1510:client id="{F4D3E7A3-2B9A-F9F3-DA2D-33457FF3BBB6}" v="8" dt="2025-07-23T00:26:17.796"/>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Deng" userId="S::stephendeng@cpp.edu::277c8bcf-096d-4819-9073-a6245dd59acf" providerId="AD" clId="Web-{63AC5AB6-C15D-B0C0-AA0D-4163AC9B4DCA}"/>
    <pc:docChg chg="modSld">
      <pc:chgData name="Stephen Deng" userId="S::stephendeng@cpp.edu::277c8bcf-096d-4819-9073-a6245dd59acf" providerId="AD" clId="Web-{63AC5AB6-C15D-B0C0-AA0D-4163AC9B4DCA}" dt="2025-07-23T01:11:33.199" v="4" actId="20577"/>
      <pc:docMkLst>
        <pc:docMk/>
      </pc:docMkLst>
      <pc:sldChg chg="modSp">
        <pc:chgData name="Stephen Deng" userId="S::stephendeng@cpp.edu::277c8bcf-096d-4819-9073-a6245dd59acf" providerId="AD" clId="Web-{63AC5AB6-C15D-B0C0-AA0D-4163AC9B4DCA}" dt="2025-07-23T01:11:33.199" v="4" actId="20577"/>
        <pc:sldMkLst>
          <pc:docMk/>
          <pc:sldMk cId="2375542712" sldId="3859"/>
        </pc:sldMkLst>
        <pc:spChg chg="mod">
          <ac:chgData name="Stephen Deng" userId="S::stephendeng@cpp.edu::277c8bcf-096d-4819-9073-a6245dd59acf" providerId="AD" clId="Web-{63AC5AB6-C15D-B0C0-AA0D-4163AC9B4DCA}" dt="2025-07-23T01:11:33.199" v="4" actId="20577"/>
          <ac:spMkLst>
            <pc:docMk/>
            <pc:sldMk cId="2375542712" sldId="3859"/>
            <ac:spMk id="3" creationId="{FBF2F6D7-C40D-7DDA-A42A-AB39B8A03C67}"/>
          </ac:spMkLst>
        </pc:spChg>
      </pc:sldChg>
    </pc:docChg>
  </pc:docChgLst>
  <pc:docChgLst>
    <pc:chgData name="Peiching Tsai" userId="b0312ba6-abf9-46cb-a0e0-2da4fd09d82c" providerId="ADAL" clId="{19BDD2EB-2D59-DD4B-974B-546B6D770DAF}"/>
    <pc:docChg chg="undo redo custSel addSld delSld modSld sldOrd">
      <pc:chgData name="Peiching Tsai" userId="b0312ba6-abf9-46cb-a0e0-2da4fd09d82c" providerId="ADAL" clId="{19BDD2EB-2D59-DD4B-974B-546B6D770DAF}" dt="2025-07-22T22:48:39.515" v="2117" actId="121"/>
      <pc:docMkLst>
        <pc:docMk/>
      </pc:docMkLst>
      <pc:sldChg chg="addSp modSp mod modNotes">
        <pc:chgData name="Peiching Tsai" userId="b0312ba6-abf9-46cb-a0e0-2da4fd09d82c" providerId="ADAL" clId="{19BDD2EB-2D59-DD4B-974B-546B6D770DAF}" dt="2025-07-22T22:43:09.381" v="2031"/>
        <pc:sldMkLst>
          <pc:docMk/>
          <pc:sldMk cId="517426050" sldId="256"/>
        </pc:sldMkLst>
        <pc:spChg chg="add mod">
          <ac:chgData name="Peiching Tsai" userId="b0312ba6-abf9-46cb-a0e0-2da4fd09d82c" providerId="ADAL" clId="{19BDD2EB-2D59-DD4B-974B-546B6D770DAF}" dt="2025-07-22T22:22:46.655" v="2016" actId="113"/>
          <ac:spMkLst>
            <pc:docMk/>
            <pc:sldMk cId="517426050" sldId="256"/>
            <ac:spMk id="2" creationId="{30973B9E-4AC7-467D-2795-09FF61F13806}"/>
          </ac:spMkLst>
        </pc:spChg>
        <pc:spChg chg="mod">
          <ac:chgData name="Peiching Tsai" userId="b0312ba6-abf9-46cb-a0e0-2da4fd09d82c" providerId="ADAL" clId="{19BDD2EB-2D59-DD4B-974B-546B6D770DAF}" dt="2025-07-22T22:22:58.985" v="2018" actId="403"/>
          <ac:spMkLst>
            <pc:docMk/>
            <pc:sldMk cId="517426050" sldId="256"/>
            <ac:spMk id="4" creationId="{10047101-8D42-6100-9CEA-AEC0FAEAB606}"/>
          </ac:spMkLst>
        </pc:spChg>
      </pc:sldChg>
      <pc:sldChg chg="addSp delSp modSp mod ord modNotes">
        <pc:chgData name="Peiching Tsai" userId="b0312ba6-abf9-46cb-a0e0-2da4fd09d82c" providerId="ADAL" clId="{19BDD2EB-2D59-DD4B-974B-546B6D770DAF}" dt="2025-07-22T22:43:37.919" v="2032"/>
        <pc:sldMkLst>
          <pc:docMk/>
          <pc:sldMk cId="3666674671" sldId="261"/>
        </pc:sldMkLst>
        <pc:spChg chg="mod">
          <ac:chgData name="Peiching Tsai" userId="b0312ba6-abf9-46cb-a0e0-2da4fd09d82c" providerId="ADAL" clId="{19BDD2EB-2D59-DD4B-974B-546B6D770DAF}" dt="2025-07-19T23:35:21.789" v="662" actId="20577"/>
          <ac:spMkLst>
            <pc:docMk/>
            <pc:sldMk cId="3666674671" sldId="261"/>
            <ac:spMk id="2" creationId="{9635F5E3-2B1C-7C0A-8581-67A9052D13AA}"/>
          </ac:spMkLst>
        </pc:spChg>
        <pc:spChg chg="mod">
          <ac:chgData name="Peiching Tsai" userId="b0312ba6-abf9-46cb-a0e0-2da4fd09d82c" providerId="ADAL" clId="{19BDD2EB-2D59-DD4B-974B-546B6D770DAF}" dt="2025-07-19T23:35:24.925" v="663" actId="20577"/>
          <ac:spMkLst>
            <pc:docMk/>
            <pc:sldMk cId="3666674671" sldId="261"/>
            <ac:spMk id="3" creationId="{A6A33159-D030-2F82-A142-F75940728319}"/>
          </ac:spMkLst>
        </pc:spChg>
        <pc:spChg chg="add del mod">
          <ac:chgData name="Peiching Tsai" userId="b0312ba6-abf9-46cb-a0e0-2da4fd09d82c" providerId="ADAL" clId="{19BDD2EB-2D59-DD4B-974B-546B6D770DAF}" dt="2025-07-22T22:34:53.725" v="2029"/>
          <ac:spMkLst>
            <pc:docMk/>
            <pc:sldMk cId="3666674671" sldId="261"/>
            <ac:spMk id="4" creationId="{0D7446DE-CE6D-4006-ED13-69492E764F43}"/>
          </ac:spMkLst>
        </pc:spChg>
        <pc:spChg chg="add del mod">
          <ac:chgData name="Peiching Tsai" userId="b0312ba6-abf9-46cb-a0e0-2da4fd09d82c" providerId="ADAL" clId="{19BDD2EB-2D59-DD4B-974B-546B6D770DAF}" dt="2025-07-22T22:34:53.725" v="2029"/>
          <ac:spMkLst>
            <pc:docMk/>
            <pc:sldMk cId="3666674671" sldId="261"/>
            <ac:spMk id="5" creationId="{39C6CE95-F039-BB10-CD59-19E58112CB6E}"/>
          </ac:spMkLst>
        </pc:spChg>
        <pc:spChg chg="add mod">
          <ac:chgData name="Peiching Tsai" userId="b0312ba6-abf9-46cb-a0e0-2da4fd09d82c" providerId="ADAL" clId="{19BDD2EB-2D59-DD4B-974B-546B6D770DAF}" dt="2025-07-22T22:35:13.482" v="2030"/>
          <ac:spMkLst>
            <pc:docMk/>
            <pc:sldMk cId="3666674671" sldId="261"/>
            <ac:spMk id="6" creationId="{9BC8D316-0A41-EABB-6E2B-61D1C118A751}"/>
          </ac:spMkLst>
        </pc:spChg>
        <pc:spChg chg="add mod">
          <ac:chgData name="Peiching Tsai" userId="b0312ba6-abf9-46cb-a0e0-2da4fd09d82c" providerId="ADAL" clId="{19BDD2EB-2D59-DD4B-974B-546B6D770DAF}" dt="2025-07-22T22:43:37.919" v="2032"/>
          <ac:spMkLst>
            <pc:docMk/>
            <pc:sldMk cId="3666674671" sldId="261"/>
            <ac:spMk id="7" creationId="{1A38BA93-184C-E7B5-6E66-2E0BDF62DB0A}"/>
          </ac:spMkLst>
        </pc:spChg>
      </pc:sldChg>
      <pc:sldChg chg="del">
        <pc:chgData name="Peiching Tsai" userId="b0312ba6-abf9-46cb-a0e0-2da4fd09d82c" providerId="ADAL" clId="{19BDD2EB-2D59-DD4B-974B-546B6D770DAF}" dt="2025-07-19T23:37:03.780" v="681" actId="2696"/>
        <pc:sldMkLst>
          <pc:docMk/>
          <pc:sldMk cId="2737241225" sldId="263"/>
        </pc:sldMkLst>
      </pc:sldChg>
      <pc:sldChg chg="del">
        <pc:chgData name="Peiching Tsai" userId="b0312ba6-abf9-46cb-a0e0-2da4fd09d82c" providerId="ADAL" clId="{19BDD2EB-2D59-DD4B-974B-546B6D770DAF}" dt="2025-07-19T23:37:28.448" v="684" actId="2696"/>
        <pc:sldMkLst>
          <pc:docMk/>
          <pc:sldMk cId="729609147" sldId="265"/>
        </pc:sldMkLst>
      </pc:sldChg>
      <pc:sldChg chg="del">
        <pc:chgData name="Peiching Tsai" userId="b0312ba6-abf9-46cb-a0e0-2da4fd09d82c" providerId="ADAL" clId="{19BDD2EB-2D59-DD4B-974B-546B6D770DAF}" dt="2025-07-19T23:37:49.396" v="686" actId="2696"/>
        <pc:sldMkLst>
          <pc:docMk/>
          <pc:sldMk cId="3604630649" sldId="267"/>
        </pc:sldMkLst>
      </pc:sldChg>
      <pc:sldChg chg="modSp del mod">
        <pc:chgData name="Peiching Tsai" userId="b0312ba6-abf9-46cb-a0e0-2da4fd09d82c" providerId="ADAL" clId="{19BDD2EB-2D59-DD4B-974B-546B6D770DAF}" dt="2025-07-19T23:37:49.396" v="686" actId="2696"/>
        <pc:sldMkLst>
          <pc:docMk/>
          <pc:sldMk cId="4259977132" sldId="268"/>
        </pc:sldMkLst>
      </pc:sldChg>
      <pc:sldChg chg="del">
        <pc:chgData name="Peiching Tsai" userId="b0312ba6-abf9-46cb-a0e0-2da4fd09d82c" providerId="ADAL" clId="{19BDD2EB-2D59-DD4B-974B-546B6D770DAF}" dt="2025-07-19T23:14:32.145" v="432" actId="2696"/>
        <pc:sldMkLst>
          <pc:docMk/>
          <pc:sldMk cId="1756128041" sldId="3844"/>
        </pc:sldMkLst>
      </pc:sldChg>
      <pc:sldChg chg="addSp delSp modSp mod modNotes">
        <pc:chgData name="Peiching Tsai" userId="b0312ba6-abf9-46cb-a0e0-2da4fd09d82c" providerId="ADAL" clId="{19BDD2EB-2D59-DD4B-974B-546B6D770DAF}" dt="2025-07-22T22:46:07.912" v="2057" actId="121"/>
        <pc:sldMkLst>
          <pc:docMk/>
          <pc:sldMk cId="3293924303" sldId="3846"/>
        </pc:sldMkLst>
        <pc:spChg chg="add del mod">
          <ac:chgData name="Peiching Tsai" userId="b0312ba6-abf9-46cb-a0e0-2da4fd09d82c" providerId="ADAL" clId="{19BDD2EB-2D59-DD4B-974B-546B6D770DAF}" dt="2025-07-22T22:34:53.725" v="2029"/>
          <ac:spMkLst>
            <pc:docMk/>
            <pc:sldMk cId="3293924303" sldId="3846"/>
            <ac:spMk id="2" creationId="{F41A3C0F-2904-71B7-9FB9-DEE3A6FB66D3}"/>
          </ac:spMkLst>
        </pc:spChg>
        <pc:spChg chg="add del mod">
          <ac:chgData name="Peiching Tsai" userId="b0312ba6-abf9-46cb-a0e0-2da4fd09d82c" providerId="ADAL" clId="{19BDD2EB-2D59-DD4B-974B-546B6D770DAF}" dt="2025-07-22T22:34:53.725" v="2029"/>
          <ac:spMkLst>
            <pc:docMk/>
            <pc:sldMk cId="3293924303" sldId="3846"/>
            <ac:spMk id="3" creationId="{49FFEB41-3920-95CB-E602-0425069CC851}"/>
          </ac:spMkLst>
        </pc:spChg>
        <pc:spChg chg="mod">
          <ac:chgData name="Peiching Tsai" userId="b0312ba6-abf9-46cb-a0e0-2da4fd09d82c" providerId="ADAL" clId="{19BDD2EB-2D59-DD4B-974B-546B6D770DAF}" dt="2025-07-22T21:54:42.916" v="2001" actId="20577"/>
          <ac:spMkLst>
            <pc:docMk/>
            <pc:sldMk cId="3293924303" sldId="3846"/>
            <ac:spMk id="4" creationId="{82513E45-4F5C-9394-1D42-7FB6C0170D83}"/>
          </ac:spMkLst>
        </pc:spChg>
        <pc:spChg chg="mod">
          <ac:chgData name="Peiching Tsai" userId="b0312ba6-abf9-46cb-a0e0-2da4fd09d82c" providerId="ADAL" clId="{19BDD2EB-2D59-DD4B-974B-546B6D770DAF}" dt="2025-07-22T22:46:07.912" v="2057" actId="121"/>
          <ac:spMkLst>
            <pc:docMk/>
            <pc:sldMk cId="3293924303" sldId="3846"/>
            <ac:spMk id="5" creationId="{55C37F52-5C08-7C02-C9CA-E2AD930A95FB}"/>
          </ac:spMkLst>
        </pc:spChg>
        <pc:spChg chg="add mod">
          <ac:chgData name="Peiching Tsai" userId="b0312ba6-abf9-46cb-a0e0-2da4fd09d82c" providerId="ADAL" clId="{19BDD2EB-2D59-DD4B-974B-546B6D770DAF}" dt="2025-07-22T22:35:13.482" v="2030"/>
          <ac:spMkLst>
            <pc:docMk/>
            <pc:sldMk cId="3293924303" sldId="3846"/>
            <ac:spMk id="6" creationId="{976C835F-9106-C932-4DBF-437FFBCD125B}"/>
          </ac:spMkLst>
        </pc:spChg>
        <pc:spChg chg="add mod">
          <ac:chgData name="Peiching Tsai" userId="b0312ba6-abf9-46cb-a0e0-2da4fd09d82c" providerId="ADAL" clId="{19BDD2EB-2D59-DD4B-974B-546B6D770DAF}" dt="2025-07-22T22:43:37.919" v="2032"/>
          <ac:spMkLst>
            <pc:docMk/>
            <pc:sldMk cId="3293924303" sldId="3846"/>
            <ac:spMk id="7" creationId="{1B2C3F83-F444-D9B7-CAC0-EA922D7076B2}"/>
          </ac:spMkLst>
        </pc:spChg>
        <pc:picChg chg="mod">
          <ac:chgData name="Peiching Tsai" userId="b0312ba6-abf9-46cb-a0e0-2da4fd09d82c" providerId="ADAL" clId="{19BDD2EB-2D59-DD4B-974B-546B6D770DAF}" dt="2025-07-19T23:11:01.373" v="391" actId="14826"/>
          <ac:picMkLst>
            <pc:docMk/>
            <pc:sldMk cId="3293924303" sldId="3846"/>
            <ac:picMk id="10" creationId="{BDDFC830-574D-79C7-544E-026A2E301E99}"/>
          </ac:picMkLst>
        </pc:picChg>
      </pc:sldChg>
      <pc:sldChg chg="modSp del mod">
        <pc:chgData name="Peiching Tsai" userId="b0312ba6-abf9-46cb-a0e0-2da4fd09d82c" providerId="ADAL" clId="{19BDD2EB-2D59-DD4B-974B-546B6D770DAF}" dt="2025-07-19T23:34:30.139" v="595" actId="2696"/>
        <pc:sldMkLst>
          <pc:docMk/>
          <pc:sldMk cId="1562484837" sldId="3847"/>
        </pc:sldMkLst>
      </pc:sldChg>
      <pc:sldChg chg="del">
        <pc:chgData name="Peiching Tsai" userId="b0312ba6-abf9-46cb-a0e0-2da4fd09d82c" providerId="ADAL" clId="{19BDD2EB-2D59-DD4B-974B-546B6D770DAF}" dt="2025-07-19T23:37:34.943" v="685" actId="2696"/>
        <pc:sldMkLst>
          <pc:docMk/>
          <pc:sldMk cId="414613742" sldId="3848"/>
        </pc:sldMkLst>
      </pc:sldChg>
      <pc:sldChg chg="modSp mod modNotes">
        <pc:chgData name="Peiching Tsai" userId="b0312ba6-abf9-46cb-a0e0-2da4fd09d82c" providerId="ADAL" clId="{19BDD2EB-2D59-DD4B-974B-546B6D770DAF}" dt="2025-07-22T22:43:09.381" v="2031"/>
        <pc:sldMkLst>
          <pc:docMk/>
          <pc:sldMk cId="3920724481" sldId="3849"/>
        </pc:sldMkLst>
        <pc:spChg chg="mod">
          <ac:chgData name="Peiching Tsai" userId="b0312ba6-abf9-46cb-a0e0-2da4fd09d82c" providerId="ADAL" clId="{19BDD2EB-2D59-DD4B-974B-546B6D770DAF}" dt="2025-07-22T22:32:04.051" v="2027" actId="20577"/>
          <ac:spMkLst>
            <pc:docMk/>
            <pc:sldMk cId="3920724481" sldId="3849"/>
            <ac:spMk id="3" creationId="{9BEA8735-F1DC-1DE6-0A38-429B2F660F8A}"/>
          </ac:spMkLst>
        </pc:spChg>
      </pc:sldChg>
      <pc:sldChg chg="addSp delSp modSp mod ord modNotes">
        <pc:chgData name="Peiching Tsai" userId="b0312ba6-abf9-46cb-a0e0-2da4fd09d82c" providerId="ADAL" clId="{19BDD2EB-2D59-DD4B-974B-546B6D770DAF}" dt="2025-07-22T22:43:37.919" v="2032"/>
        <pc:sldMkLst>
          <pc:docMk/>
          <pc:sldMk cId="363098972" sldId="3850"/>
        </pc:sldMkLst>
        <pc:spChg chg="mod">
          <ac:chgData name="Peiching Tsai" userId="b0312ba6-abf9-46cb-a0e0-2da4fd09d82c" providerId="ADAL" clId="{19BDD2EB-2D59-DD4B-974B-546B6D770DAF}" dt="2025-07-19T23:35:09.416" v="660" actId="20577"/>
          <ac:spMkLst>
            <pc:docMk/>
            <pc:sldMk cId="363098972" sldId="3850"/>
            <ac:spMk id="2" creationId="{BF463CB3-2956-E8D2-C23D-A3BAA7295DEC}"/>
          </ac:spMkLst>
        </pc:spChg>
        <pc:spChg chg="mod">
          <ac:chgData name="Peiching Tsai" userId="b0312ba6-abf9-46cb-a0e0-2da4fd09d82c" providerId="ADAL" clId="{19BDD2EB-2D59-DD4B-974B-546B6D770DAF}" dt="2025-07-19T23:34:42.096" v="613" actId="20577"/>
          <ac:spMkLst>
            <pc:docMk/>
            <pc:sldMk cId="363098972" sldId="3850"/>
            <ac:spMk id="3" creationId="{FEECEBD4-35BF-26BB-D438-DA43EBD5EE89}"/>
          </ac:spMkLst>
        </pc:spChg>
        <pc:spChg chg="add del mod">
          <ac:chgData name="Peiching Tsai" userId="b0312ba6-abf9-46cb-a0e0-2da4fd09d82c" providerId="ADAL" clId="{19BDD2EB-2D59-DD4B-974B-546B6D770DAF}" dt="2025-07-22T22:34:53.725" v="2029"/>
          <ac:spMkLst>
            <pc:docMk/>
            <pc:sldMk cId="363098972" sldId="3850"/>
            <ac:spMk id="4" creationId="{77EF4A80-C6C8-D746-3990-A962C0758D33}"/>
          </ac:spMkLst>
        </pc:spChg>
        <pc:spChg chg="add del mod">
          <ac:chgData name="Peiching Tsai" userId="b0312ba6-abf9-46cb-a0e0-2da4fd09d82c" providerId="ADAL" clId="{19BDD2EB-2D59-DD4B-974B-546B6D770DAF}" dt="2025-07-22T22:34:53.725" v="2029"/>
          <ac:spMkLst>
            <pc:docMk/>
            <pc:sldMk cId="363098972" sldId="3850"/>
            <ac:spMk id="5" creationId="{9F889DFD-F6D7-84C1-86D2-796A89E6FE77}"/>
          </ac:spMkLst>
        </pc:spChg>
        <pc:spChg chg="add mod">
          <ac:chgData name="Peiching Tsai" userId="b0312ba6-abf9-46cb-a0e0-2da4fd09d82c" providerId="ADAL" clId="{19BDD2EB-2D59-DD4B-974B-546B6D770DAF}" dt="2025-07-22T22:35:13.482" v="2030"/>
          <ac:spMkLst>
            <pc:docMk/>
            <pc:sldMk cId="363098972" sldId="3850"/>
            <ac:spMk id="6" creationId="{8219BA20-CD43-B5A8-27C0-18A952958267}"/>
          </ac:spMkLst>
        </pc:spChg>
        <pc:spChg chg="add mod">
          <ac:chgData name="Peiching Tsai" userId="b0312ba6-abf9-46cb-a0e0-2da4fd09d82c" providerId="ADAL" clId="{19BDD2EB-2D59-DD4B-974B-546B6D770DAF}" dt="2025-07-22T22:43:37.919" v="2032"/>
          <ac:spMkLst>
            <pc:docMk/>
            <pc:sldMk cId="363098972" sldId="3850"/>
            <ac:spMk id="7" creationId="{1271CB7B-78B5-65CF-8765-D0D55104F209}"/>
          </ac:spMkLst>
        </pc:spChg>
      </pc:sldChg>
      <pc:sldChg chg="modSp del mod">
        <pc:chgData name="Peiching Tsai" userId="b0312ba6-abf9-46cb-a0e0-2da4fd09d82c" providerId="ADAL" clId="{19BDD2EB-2D59-DD4B-974B-546B6D770DAF}" dt="2025-07-19T23:37:07.625" v="682" actId="2696"/>
        <pc:sldMkLst>
          <pc:docMk/>
          <pc:sldMk cId="1127649784" sldId="3851"/>
        </pc:sldMkLst>
      </pc:sldChg>
      <pc:sldChg chg="addSp delSp modSp add mod modNotes">
        <pc:chgData name="Peiching Tsai" userId="b0312ba6-abf9-46cb-a0e0-2da4fd09d82c" providerId="ADAL" clId="{19BDD2EB-2D59-DD4B-974B-546B6D770DAF}" dt="2025-07-22T22:46:16.516" v="2058" actId="121"/>
        <pc:sldMkLst>
          <pc:docMk/>
          <pc:sldMk cId="918028820" sldId="3852"/>
        </pc:sldMkLst>
        <pc:spChg chg="add del mod">
          <ac:chgData name="Peiching Tsai" userId="b0312ba6-abf9-46cb-a0e0-2da4fd09d82c" providerId="ADAL" clId="{19BDD2EB-2D59-DD4B-974B-546B6D770DAF}" dt="2025-07-22T22:34:53.725" v="2029"/>
          <ac:spMkLst>
            <pc:docMk/>
            <pc:sldMk cId="918028820" sldId="3852"/>
            <ac:spMk id="2" creationId="{F593764F-AF84-F95C-79FC-C4DE1E7FE1AE}"/>
          </ac:spMkLst>
        </pc:spChg>
        <pc:spChg chg="add del mod">
          <ac:chgData name="Peiching Tsai" userId="b0312ba6-abf9-46cb-a0e0-2da4fd09d82c" providerId="ADAL" clId="{19BDD2EB-2D59-DD4B-974B-546B6D770DAF}" dt="2025-07-22T22:34:53.725" v="2029"/>
          <ac:spMkLst>
            <pc:docMk/>
            <pc:sldMk cId="918028820" sldId="3852"/>
            <ac:spMk id="3" creationId="{C4756355-B395-FF15-9CC2-94F200E3BBE8}"/>
          </ac:spMkLst>
        </pc:spChg>
        <pc:spChg chg="mod">
          <ac:chgData name="Peiching Tsai" userId="b0312ba6-abf9-46cb-a0e0-2da4fd09d82c" providerId="ADAL" clId="{19BDD2EB-2D59-DD4B-974B-546B6D770DAF}" dt="2025-07-19T23:14:10.839" v="430" actId="404"/>
          <ac:spMkLst>
            <pc:docMk/>
            <pc:sldMk cId="918028820" sldId="3852"/>
            <ac:spMk id="4" creationId="{AC14B6C4-7681-8863-5DEF-737B9405E345}"/>
          </ac:spMkLst>
        </pc:spChg>
        <pc:spChg chg="mod">
          <ac:chgData name="Peiching Tsai" userId="b0312ba6-abf9-46cb-a0e0-2da4fd09d82c" providerId="ADAL" clId="{19BDD2EB-2D59-DD4B-974B-546B6D770DAF}" dt="2025-07-22T22:46:16.516" v="2058" actId="121"/>
          <ac:spMkLst>
            <pc:docMk/>
            <pc:sldMk cId="918028820" sldId="3852"/>
            <ac:spMk id="5" creationId="{C382653A-4A66-20CA-D4B1-E9F9E6C0D5D7}"/>
          </ac:spMkLst>
        </pc:spChg>
        <pc:spChg chg="add mod">
          <ac:chgData name="Peiching Tsai" userId="b0312ba6-abf9-46cb-a0e0-2da4fd09d82c" providerId="ADAL" clId="{19BDD2EB-2D59-DD4B-974B-546B6D770DAF}" dt="2025-07-22T22:35:13.482" v="2030"/>
          <ac:spMkLst>
            <pc:docMk/>
            <pc:sldMk cId="918028820" sldId="3852"/>
            <ac:spMk id="6" creationId="{E291B325-43D3-43D1-63A7-170347AA4DA5}"/>
          </ac:spMkLst>
        </pc:spChg>
        <pc:spChg chg="add mod">
          <ac:chgData name="Peiching Tsai" userId="b0312ba6-abf9-46cb-a0e0-2da4fd09d82c" providerId="ADAL" clId="{19BDD2EB-2D59-DD4B-974B-546B6D770DAF}" dt="2025-07-22T22:43:37.919" v="2032"/>
          <ac:spMkLst>
            <pc:docMk/>
            <pc:sldMk cId="918028820" sldId="3852"/>
            <ac:spMk id="7" creationId="{291CAEF0-6FC6-951B-A2B9-277EA098CF2F}"/>
          </ac:spMkLst>
        </pc:spChg>
        <pc:picChg chg="mod">
          <ac:chgData name="Peiching Tsai" userId="b0312ba6-abf9-46cb-a0e0-2da4fd09d82c" providerId="ADAL" clId="{19BDD2EB-2D59-DD4B-974B-546B6D770DAF}" dt="2025-07-19T23:19:38.651" v="458" actId="14826"/>
          <ac:picMkLst>
            <pc:docMk/>
            <pc:sldMk cId="918028820" sldId="3852"/>
            <ac:picMk id="10" creationId="{BC16C2E6-8FCB-4B2D-0674-CD28E4CD8596}"/>
          </ac:picMkLst>
        </pc:picChg>
      </pc:sldChg>
      <pc:sldChg chg="addSp delSp modSp add mod modNotes">
        <pc:chgData name="Peiching Tsai" userId="b0312ba6-abf9-46cb-a0e0-2da4fd09d82c" providerId="ADAL" clId="{19BDD2EB-2D59-DD4B-974B-546B6D770DAF}" dt="2025-07-22T22:47:23.083" v="2077" actId="114"/>
        <pc:sldMkLst>
          <pc:docMk/>
          <pc:sldMk cId="1450067363" sldId="3853"/>
        </pc:sldMkLst>
        <pc:spChg chg="add del mod">
          <ac:chgData name="Peiching Tsai" userId="b0312ba6-abf9-46cb-a0e0-2da4fd09d82c" providerId="ADAL" clId="{19BDD2EB-2D59-DD4B-974B-546B6D770DAF}" dt="2025-07-22T22:34:53.725" v="2029"/>
          <ac:spMkLst>
            <pc:docMk/>
            <pc:sldMk cId="1450067363" sldId="3853"/>
            <ac:spMk id="2" creationId="{53CD4362-82FE-3F96-F249-0D989A688703}"/>
          </ac:spMkLst>
        </pc:spChg>
        <pc:spChg chg="add del mod">
          <ac:chgData name="Peiching Tsai" userId="b0312ba6-abf9-46cb-a0e0-2da4fd09d82c" providerId="ADAL" clId="{19BDD2EB-2D59-DD4B-974B-546B6D770DAF}" dt="2025-07-22T22:34:53.725" v="2029"/>
          <ac:spMkLst>
            <pc:docMk/>
            <pc:sldMk cId="1450067363" sldId="3853"/>
            <ac:spMk id="3" creationId="{F8F6407C-A933-58E7-40E9-368C79751B7C}"/>
          </ac:spMkLst>
        </pc:spChg>
        <pc:spChg chg="mod">
          <ac:chgData name="Peiching Tsai" userId="b0312ba6-abf9-46cb-a0e0-2da4fd09d82c" providerId="ADAL" clId="{19BDD2EB-2D59-DD4B-974B-546B6D770DAF}" dt="2025-07-22T21:54:28.953" v="2000" actId="20577"/>
          <ac:spMkLst>
            <pc:docMk/>
            <pc:sldMk cId="1450067363" sldId="3853"/>
            <ac:spMk id="4" creationId="{C9B2F047-D463-D16B-EA39-670DE0219F97}"/>
          </ac:spMkLst>
        </pc:spChg>
        <pc:spChg chg="mod">
          <ac:chgData name="Peiching Tsai" userId="b0312ba6-abf9-46cb-a0e0-2da4fd09d82c" providerId="ADAL" clId="{19BDD2EB-2D59-DD4B-974B-546B6D770DAF}" dt="2025-07-22T22:47:23.083" v="2077" actId="114"/>
          <ac:spMkLst>
            <pc:docMk/>
            <pc:sldMk cId="1450067363" sldId="3853"/>
            <ac:spMk id="5" creationId="{E019D1B4-0171-B4B1-F9C6-78B3D08905EE}"/>
          </ac:spMkLst>
        </pc:spChg>
        <pc:spChg chg="add mod">
          <ac:chgData name="Peiching Tsai" userId="b0312ba6-abf9-46cb-a0e0-2da4fd09d82c" providerId="ADAL" clId="{19BDD2EB-2D59-DD4B-974B-546B6D770DAF}" dt="2025-07-22T22:35:13.482" v="2030"/>
          <ac:spMkLst>
            <pc:docMk/>
            <pc:sldMk cId="1450067363" sldId="3853"/>
            <ac:spMk id="6" creationId="{962A6BAB-DC54-297B-2A03-DFB1FB802258}"/>
          </ac:spMkLst>
        </pc:spChg>
        <pc:spChg chg="add mod">
          <ac:chgData name="Peiching Tsai" userId="b0312ba6-abf9-46cb-a0e0-2da4fd09d82c" providerId="ADAL" clId="{19BDD2EB-2D59-DD4B-974B-546B6D770DAF}" dt="2025-07-22T22:43:37.919" v="2032"/>
          <ac:spMkLst>
            <pc:docMk/>
            <pc:sldMk cId="1450067363" sldId="3853"/>
            <ac:spMk id="7" creationId="{8F414BE9-B02A-8265-3586-BCF46D905181}"/>
          </ac:spMkLst>
        </pc:spChg>
        <pc:picChg chg="mod">
          <ac:chgData name="Peiching Tsai" userId="b0312ba6-abf9-46cb-a0e0-2da4fd09d82c" providerId="ADAL" clId="{19BDD2EB-2D59-DD4B-974B-546B6D770DAF}" dt="2025-07-19T23:20:15.064" v="459" actId="14826"/>
          <ac:picMkLst>
            <pc:docMk/>
            <pc:sldMk cId="1450067363" sldId="3853"/>
            <ac:picMk id="10" creationId="{F80C0354-D3A8-41F1-6D4D-34024A2390DE}"/>
          </ac:picMkLst>
        </pc:picChg>
      </pc:sldChg>
      <pc:sldChg chg="addSp delSp modSp add mod modNotes">
        <pc:chgData name="Peiching Tsai" userId="b0312ba6-abf9-46cb-a0e0-2da4fd09d82c" providerId="ADAL" clId="{19BDD2EB-2D59-DD4B-974B-546B6D770DAF}" dt="2025-07-22T22:47:55.199" v="2093" actId="114"/>
        <pc:sldMkLst>
          <pc:docMk/>
          <pc:sldMk cId="3395948681" sldId="3854"/>
        </pc:sldMkLst>
        <pc:spChg chg="add del mod">
          <ac:chgData name="Peiching Tsai" userId="b0312ba6-abf9-46cb-a0e0-2da4fd09d82c" providerId="ADAL" clId="{19BDD2EB-2D59-DD4B-974B-546B6D770DAF}" dt="2025-07-22T22:34:53.725" v="2029"/>
          <ac:spMkLst>
            <pc:docMk/>
            <pc:sldMk cId="3395948681" sldId="3854"/>
            <ac:spMk id="2" creationId="{C6EF0E08-BF99-42FF-C0A9-87CE763B6568}"/>
          </ac:spMkLst>
        </pc:spChg>
        <pc:spChg chg="add del mod">
          <ac:chgData name="Peiching Tsai" userId="b0312ba6-abf9-46cb-a0e0-2da4fd09d82c" providerId="ADAL" clId="{19BDD2EB-2D59-DD4B-974B-546B6D770DAF}" dt="2025-07-22T22:34:53.725" v="2029"/>
          <ac:spMkLst>
            <pc:docMk/>
            <pc:sldMk cId="3395948681" sldId="3854"/>
            <ac:spMk id="3" creationId="{739564DD-1572-8474-3D9D-17D774CD7A3A}"/>
          </ac:spMkLst>
        </pc:spChg>
        <pc:spChg chg="mod">
          <ac:chgData name="Peiching Tsai" userId="b0312ba6-abf9-46cb-a0e0-2da4fd09d82c" providerId="ADAL" clId="{19BDD2EB-2D59-DD4B-974B-546B6D770DAF}" dt="2025-07-19T23:20:55.301" v="491" actId="20577"/>
          <ac:spMkLst>
            <pc:docMk/>
            <pc:sldMk cId="3395948681" sldId="3854"/>
            <ac:spMk id="4" creationId="{735C08BE-2F30-D1D3-30C3-71172D742BF0}"/>
          </ac:spMkLst>
        </pc:spChg>
        <pc:spChg chg="mod">
          <ac:chgData name="Peiching Tsai" userId="b0312ba6-abf9-46cb-a0e0-2da4fd09d82c" providerId="ADAL" clId="{19BDD2EB-2D59-DD4B-974B-546B6D770DAF}" dt="2025-07-22T22:47:55.199" v="2093" actId="114"/>
          <ac:spMkLst>
            <pc:docMk/>
            <pc:sldMk cId="3395948681" sldId="3854"/>
            <ac:spMk id="5" creationId="{6AD6DC29-CB1C-7583-8F49-B3DEC5C138B7}"/>
          </ac:spMkLst>
        </pc:spChg>
        <pc:spChg chg="add mod">
          <ac:chgData name="Peiching Tsai" userId="b0312ba6-abf9-46cb-a0e0-2da4fd09d82c" providerId="ADAL" clId="{19BDD2EB-2D59-DD4B-974B-546B6D770DAF}" dt="2025-07-22T22:35:13.482" v="2030"/>
          <ac:spMkLst>
            <pc:docMk/>
            <pc:sldMk cId="3395948681" sldId="3854"/>
            <ac:spMk id="6" creationId="{6238C51A-5EE1-F8D9-4384-0D98F7D3AE5A}"/>
          </ac:spMkLst>
        </pc:spChg>
        <pc:spChg chg="add mod">
          <ac:chgData name="Peiching Tsai" userId="b0312ba6-abf9-46cb-a0e0-2da4fd09d82c" providerId="ADAL" clId="{19BDD2EB-2D59-DD4B-974B-546B6D770DAF}" dt="2025-07-22T22:43:37.919" v="2032"/>
          <ac:spMkLst>
            <pc:docMk/>
            <pc:sldMk cId="3395948681" sldId="3854"/>
            <ac:spMk id="7" creationId="{99397FBC-88FA-4D1C-817B-B229AFDBF440}"/>
          </ac:spMkLst>
        </pc:spChg>
        <pc:picChg chg="mod">
          <ac:chgData name="Peiching Tsai" userId="b0312ba6-abf9-46cb-a0e0-2da4fd09d82c" providerId="ADAL" clId="{19BDD2EB-2D59-DD4B-974B-546B6D770DAF}" dt="2025-07-19T23:23:10.384" v="492" actId="14826"/>
          <ac:picMkLst>
            <pc:docMk/>
            <pc:sldMk cId="3395948681" sldId="3854"/>
            <ac:picMk id="10" creationId="{21B77484-59BA-E59D-C4B8-6A3A9D841144}"/>
          </ac:picMkLst>
        </pc:picChg>
      </pc:sldChg>
      <pc:sldChg chg="add del">
        <pc:chgData name="Peiching Tsai" userId="b0312ba6-abf9-46cb-a0e0-2da4fd09d82c" providerId="ADAL" clId="{19BDD2EB-2D59-DD4B-974B-546B6D770DAF}" dt="2025-07-19T23:18:04.859" v="438"/>
        <pc:sldMkLst>
          <pc:docMk/>
          <pc:sldMk cId="3718790940" sldId="3854"/>
        </pc:sldMkLst>
      </pc:sldChg>
      <pc:sldChg chg="addSp delSp modSp add mod modNotes">
        <pc:chgData name="Peiching Tsai" userId="b0312ba6-abf9-46cb-a0e0-2da4fd09d82c" providerId="ADAL" clId="{19BDD2EB-2D59-DD4B-974B-546B6D770DAF}" dt="2025-07-22T22:48:09.586" v="2104" actId="114"/>
        <pc:sldMkLst>
          <pc:docMk/>
          <pc:sldMk cId="264603118" sldId="3855"/>
        </pc:sldMkLst>
        <pc:spChg chg="add del mod">
          <ac:chgData name="Peiching Tsai" userId="b0312ba6-abf9-46cb-a0e0-2da4fd09d82c" providerId="ADAL" clId="{19BDD2EB-2D59-DD4B-974B-546B6D770DAF}" dt="2025-07-22T16:47:52.156" v="1985" actId="478"/>
          <ac:spMkLst>
            <pc:docMk/>
            <pc:sldMk cId="264603118" sldId="3855"/>
            <ac:spMk id="2" creationId="{10639F8A-190F-5E94-94AD-64DA857404A6}"/>
          </ac:spMkLst>
        </pc:spChg>
        <pc:spChg chg="add del mod">
          <ac:chgData name="Peiching Tsai" userId="b0312ba6-abf9-46cb-a0e0-2da4fd09d82c" providerId="ADAL" clId="{19BDD2EB-2D59-DD4B-974B-546B6D770DAF}" dt="2025-07-22T22:34:53.725" v="2029"/>
          <ac:spMkLst>
            <pc:docMk/>
            <pc:sldMk cId="264603118" sldId="3855"/>
            <ac:spMk id="2" creationId="{E9E8AD58-C4F1-37CC-3109-8A3D2A914E91}"/>
          </ac:spMkLst>
        </pc:spChg>
        <pc:spChg chg="add del mod">
          <ac:chgData name="Peiching Tsai" userId="b0312ba6-abf9-46cb-a0e0-2da4fd09d82c" providerId="ADAL" clId="{19BDD2EB-2D59-DD4B-974B-546B6D770DAF}" dt="2025-07-22T22:34:53.725" v="2029"/>
          <ac:spMkLst>
            <pc:docMk/>
            <pc:sldMk cId="264603118" sldId="3855"/>
            <ac:spMk id="3" creationId="{3457D6B7-A288-AE61-42A6-D6CE12833527}"/>
          </ac:spMkLst>
        </pc:spChg>
        <pc:spChg chg="mod">
          <ac:chgData name="Peiching Tsai" userId="b0312ba6-abf9-46cb-a0e0-2da4fd09d82c" providerId="ADAL" clId="{19BDD2EB-2D59-DD4B-974B-546B6D770DAF}" dt="2025-07-22T22:31:22.796" v="2026" actId="20577"/>
          <ac:spMkLst>
            <pc:docMk/>
            <pc:sldMk cId="264603118" sldId="3855"/>
            <ac:spMk id="4" creationId="{FC9D7231-0981-BE61-22E2-9A2790FB6EE5}"/>
          </ac:spMkLst>
        </pc:spChg>
        <pc:spChg chg="mod">
          <ac:chgData name="Peiching Tsai" userId="b0312ba6-abf9-46cb-a0e0-2da4fd09d82c" providerId="ADAL" clId="{19BDD2EB-2D59-DD4B-974B-546B6D770DAF}" dt="2025-07-22T22:48:09.586" v="2104" actId="114"/>
          <ac:spMkLst>
            <pc:docMk/>
            <pc:sldMk cId="264603118" sldId="3855"/>
            <ac:spMk id="5" creationId="{A27023AD-1710-1D7A-5DDF-AED21349610E}"/>
          </ac:spMkLst>
        </pc:spChg>
        <pc:spChg chg="add mod">
          <ac:chgData name="Peiching Tsai" userId="b0312ba6-abf9-46cb-a0e0-2da4fd09d82c" providerId="ADAL" clId="{19BDD2EB-2D59-DD4B-974B-546B6D770DAF}" dt="2025-07-22T22:35:13.482" v="2030"/>
          <ac:spMkLst>
            <pc:docMk/>
            <pc:sldMk cId="264603118" sldId="3855"/>
            <ac:spMk id="6" creationId="{7F0FDD8C-9CB7-93C2-5AA9-AF47336573A0}"/>
          </ac:spMkLst>
        </pc:spChg>
        <pc:spChg chg="add mod">
          <ac:chgData name="Peiching Tsai" userId="b0312ba6-abf9-46cb-a0e0-2da4fd09d82c" providerId="ADAL" clId="{19BDD2EB-2D59-DD4B-974B-546B6D770DAF}" dt="2025-07-22T22:43:37.919" v="2032"/>
          <ac:spMkLst>
            <pc:docMk/>
            <pc:sldMk cId="264603118" sldId="3855"/>
            <ac:spMk id="7" creationId="{4E66AA14-2149-8903-6AFD-1902E265FCC7}"/>
          </ac:spMkLst>
        </pc:spChg>
        <pc:picChg chg="mod">
          <ac:chgData name="Peiching Tsai" userId="b0312ba6-abf9-46cb-a0e0-2da4fd09d82c" providerId="ADAL" clId="{19BDD2EB-2D59-DD4B-974B-546B6D770DAF}" dt="2025-07-22T22:30:41.827" v="2024" actId="14826"/>
          <ac:picMkLst>
            <pc:docMk/>
            <pc:sldMk cId="264603118" sldId="3855"/>
            <ac:picMk id="10" creationId="{1E41249F-632B-CCF8-FA6C-5A299B8CF627}"/>
          </ac:picMkLst>
        </pc:picChg>
      </pc:sldChg>
      <pc:sldChg chg="addSp delSp modSp add mod modNotes">
        <pc:chgData name="Peiching Tsai" userId="b0312ba6-abf9-46cb-a0e0-2da4fd09d82c" providerId="ADAL" clId="{19BDD2EB-2D59-DD4B-974B-546B6D770DAF}" dt="2025-07-22T22:48:28.212" v="2114" actId="113"/>
        <pc:sldMkLst>
          <pc:docMk/>
          <pc:sldMk cId="397778454" sldId="3856"/>
        </pc:sldMkLst>
        <pc:spChg chg="add del mod">
          <ac:chgData name="Peiching Tsai" userId="b0312ba6-abf9-46cb-a0e0-2da4fd09d82c" providerId="ADAL" clId="{19BDD2EB-2D59-DD4B-974B-546B6D770DAF}" dt="2025-07-22T22:34:53.725" v="2029"/>
          <ac:spMkLst>
            <pc:docMk/>
            <pc:sldMk cId="397778454" sldId="3856"/>
            <ac:spMk id="2" creationId="{418EE470-CCBE-00B7-34CD-18563FBB6E80}"/>
          </ac:spMkLst>
        </pc:spChg>
        <pc:spChg chg="add del mod">
          <ac:chgData name="Peiching Tsai" userId="b0312ba6-abf9-46cb-a0e0-2da4fd09d82c" providerId="ADAL" clId="{19BDD2EB-2D59-DD4B-974B-546B6D770DAF}" dt="2025-07-22T22:34:53.725" v="2029"/>
          <ac:spMkLst>
            <pc:docMk/>
            <pc:sldMk cId="397778454" sldId="3856"/>
            <ac:spMk id="3" creationId="{8A426FCB-C056-5ACD-9714-794E7FCE3C4D}"/>
          </ac:spMkLst>
        </pc:spChg>
        <pc:spChg chg="mod">
          <ac:chgData name="Peiching Tsai" userId="b0312ba6-abf9-46cb-a0e0-2da4fd09d82c" providerId="ADAL" clId="{19BDD2EB-2D59-DD4B-974B-546B6D770DAF}" dt="2025-07-19T23:30:17.069" v="568" actId="20577"/>
          <ac:spMkLst>
            <pc:docMk/>
            <pc:sldMk cId="397778454" sldId="3856"/>
            <ac:spMk id="4" creationId="{41FB3835-A9BC-B99C-A22B-759EC6485BE1}"/>
          </ac:spMkLst>
        </pc:spChg>
        <pc:spChg chg="mod">
          <ac:chgData name="Peiching Tsai" userId="b0312ba6-abf9-46cb-a0e0-2da4fd09d82c" providerId="ADAL" clId="{19BDD2EB-2D59-DD4B-974B-546B6D770DAF}" dt="2025-07-22T22:48:28.212" v="2114" actId="113"/>
          <ac:spMkLst>
            <pc:docMk/>
            <pc:sldMk cId="397778454" sldId="3856"/>
            <ac:spMk id="5" creationId="{F696BF41-C2D9-A5F3-DD5F-7B264578E8DF}"/>
          </ac:spMkLst>
        </pc:spChg>
        <pc:spChg chg="add mod">
          <ac:chgData name="Peiching Tsai" userId="b0312ba6-abf9-46cb-a0e0-2da4fd09d82c" providerId="ADAL" clId="{19BDD2EB-2D59-DD4B-974B-546B6D770DAF}" dt="2025-07-22T22:35:13.482" v="2030"/>
          <ac:spMkLst>
            <pc:docMk/>
            <pc:sldMk cId="397778454" sldId="3856"/>
            <ac:spMk id="6" creationId="{776A6221-BF45-D63D-6F4D-5A2440EEE94E}"/>
          </ac:spMkLst>
        </pc:spChg>
        <pc:spChg chg="add mod">
          <ac:chgData name="Peiching Tsai" userId="b0312ba6-abf9-46cb-a0e0-2da4fd09d82c" providerId="ADAL" clId="{19BDD2EB-2D59-DD4B-974B-546B6D770DAF}" dt="2025-07-22T22:43:37.919" v="2032"/>
          <ac:spMkLst>
            <pc:docMk/>
            <pc:sldMk cId="397778454" sldId="3856"/>
            <ac:spMk id="7" creationId="{F8BD4BE7-BBF9-EB63-AF59-E5F90386F475}"/>
          </ac:spMkLst>
        </pc:spChg>
      </pc:sldChg>
      <pc:sldChg chg="addSp delSp modSp add mod modNotes">
        <pc:chgData name="Peiching Tsai" userId="b0312ba6-abf9-46cb-a0e0-2da4fd09d82c" providerId="ADAL" clId="{19BDD2EB-2D59-DD4B-974B-546B6D770DAF}" dt="2025-07-22T22:48:39.515" v="2117" actId="121"/>
        <pc:sldMkLst>
          <pc:docMk/>
          <pc:sldMk cId="943093323" sldId="3857"/>
        </pc:sldMkLst>
        <pc:spChg chg="add del mod">
          <ac:chgData name="Peiching Tsai" userId="b0312ba6-abf9-46cb-a0e0-2da4fd09d82c" providerId="ADAL" clId="{19BDD2EB-2D59-DD4B-974B-546B6D770DAF}" dt="2025-07-22T22:34:53.725" v="2029"/>
          <ac:spMkLst>
            <pc:docMk/>
            <pc:sldMk cId="943093323" sldId="3857"/>
            <ac:spMk id="2" creationId="{C7700D08-DCAB-DEEC-2A9A-9BA920FAA321}"/>
          </ac:spMkLst>
        </pc:spChg>
        <pc:spChg chg="add del mod">
          <ac:chgData name="Peiching Tsai" userId="b0312ba6-abf9-46cb-a0e0-2da4fd09d82c" providerId="ADAL" clId="{19BDD2EB-2D59-DD4B-974B-546B6D770DAF}" dt="2025-07-22T22:34:53.725" v="2029"/>
          <ac:spMkLst>
            <pc:docMk/>
            <pc:sldMk cId="943093323" sldId="3857"/>
            <ac:spMk id="3" creationId="{28E9F00D-30BC-1DD3-1B3D-BC9BC4D2E895}"/>
          </ac:spMkLst>
        </pc:spChg>
        <pc:spChg chg="mod">
          <ac:chgData name="Peiching Tsai" userId="b0312ba6-abf9-46cb-a0e0-2da4fd09d82c" providerId="ADAL" clId="{19BDD2EB-2D59-DD4B-974B-546B6D770DAF}" dt="2025-07-22T22:28:23.020" v="2023" actId="20577"/>
          <ac:spMkLst>
            <pc:docMk/>
            <pc:sldMk cId="943093323" sldId="3857"/>
            <ac:spMk id="4" creationId="{26975306-CA6C-A009-F639-D378CE2DB7D4}"/>
          </ac:spMkLst>
        </pc:spChg>
        <pc:spChg chg="mod">
          <ac:chgData name="Peiching Tsai" userId="b0312ba6-abf9-46cb-a0e0-2da4fd09d82c" providerId="ADAL" clId="{19BDD2EB-2D59-DD4B-974B-546B6D770DAF}" dt="2025-07-22T22:48:39.515" v="2117" actId="121"/>
          <ac:spMkLst>
            <pc:docMk/>
            <pc:sldMk cId="943093323" sldId="3857"/>
            <ac:spMk id="5" creationId="{F7626C0B-1D63-8C3B-16E6-ADBD9027B01F}"/>
          </ac:spMkLst>
        </pc:spChg>
        <pc:spChg chg="add mod">
          <ac:chgData name="Peiching Tsai" userId="b0312ba6-abf9-46cb-a0e0-2da4fd09d82c" providerId="ADAL" clId="{19BDD2EB-2D59-DD4B-974B-546B6D770DAF}" dt="2025-07-22T22:35:13.482" v="2030"/>
          <ac:spMkLst>
            <pc:docMk/>
            <pc:sldMk cId="943093323" sldId="3857"/>
            <ac:spMk id="6" creationId="{A2419862-EB0A-C98E-958A-A6082ECEE3F8}"/>
          </ac:spMkLst>
        </pc:spChg>
        <pc:spChg chg="add mod">
          <ac:chgData name="Peiching Tsai" userId="b0312ba6-abf9-46cb-a0e0-2da4fd09d82c" providerId="ADAL" clId="{19BDD2EB-2D59-DD4B-974B-546B6D770DAF}" dt="2025-07-22T22:43:37.919" v="2032"/>
          <ac:spMkLst>
            <pc:docMk/>
            <pc:sldMk cId="943093323" sldId="3857"/>
            <ac:spMk id="7" creationId="{CA835138-412F-F8D8-40B7-22F0710AF7BB}"/>
          </ac:spMkLst>
        </pc:spChg>
        <pc:picChg chg="mod">
          <ac:chgData name="Peiching Tsai" userId="b0312ba6-abf9-46cb-a0e0-2da4fd09d82c" providerId="ADAL" clId="{19BDD2EB-2D59-DD4B-974B-546B6D770DAF}" dt="2025-07-19T23:33:47.159" v="593" actId="14826"/>
          <ac:picMkLst>
            <pc:docMk/>
            <pc:sldMk cId="943093323" sldId="3857"/>
            <ac:picMk id="10" creationId="{F74CC443-B8D0-587E-26AE-30D908406CBE}"/>
          </ac:picMkLst>
        </pc:picChg>
      </pc:sldChg>
      <pc:sldChg chg="add">
        <pc:chgData name="Peiching Tsai" userId="b0312ba6-abf9-46cb-a0e0-2da4fd09d82c" providerId="ADAL" clId="{19BDD2EB-2D59-DD4B-974B-546B6D770DAF}" dt="2025-07-19T23:35:43.641" v="664"/>
        <pc:sldMkLst>
          <pc:docMk/>
          <pc:sldMk cId="2882890211" sldId="3858"/>
        </pc:sldMkLst>
      </pc:sldChg>
      <pc:sldChg chg="addSp delSp modSp add mod modNotes">
        <pc:chgData name="Peiching Tsai" userId="b0312ba6-abf9-46cb-a0e0-2da4fd09d82c" providerId="ADAL" clId="{19BDD2EB-2D59-DD4B-974B-546B6D770DAF}" dt="2025-07-22T22:43:37.919" v="2032"/>
        <pc:sldMkLst>
          <pc:docMk/>
          <pc:sldMk cId="2375542712" sldId="3859"/>
        </pc:sldMkLst>
        <pc:spChg chg="mod">
          <ac:chgData name="Peiching Tsai" userId="b0312ba6-abf9-46cb-a0e0-2da4fd09d82c" providerId="ADAL" clId="{19BDD2EB-2D59-DD4B-974B-546B6D770DAF}" dt="2025-07-22T16:48:50.574" v="1986" actId="20577"/>
          <ac:spMkLst>
            <pc:docMk/>
            <pc:sldMk cId="2375542712" sldId="3859"/>
            <ac:spMk id="3" creationId="{FBF2F6D7-C40D-7DDA-A42A-AB39B8A03C67}"/>
          </ac:spMkLst>
        </pc:spChg>
        <pc:spChg chg="add del mod">
          <ac:chgData name="Peiching Tsai" userId="b0312ba6-abf9-46cb-a0e0-2da4fd09d82c" providerId="ADAL" clId="{19BDD2EB-2D59-DD4B-974B-546B6D770DAF}" dt="2025-07-22T22:34:53.725" v="2029"/>
          <ac:spMkLst>
            <pc:docMk/>
            <pc:sldMk cId="2375542712" sldId="3859"/>
            <ac:spMk id="4" creationId="{89FE43F6-AF13-F366-1B10-BEC111EB0E39}"/>
          </ac:spMkLst>
        </pc:spChg>
        <pc:spChg chg="add del mod">
          <ac:chgData name="Peiching Tsai" userId="b0312ba6-abf9-46cb-a0e0-2da4fd09d82c" providerId="ADAL" clId="{19BDD2EB-2D59-DD4B-974B-546B6D770DAF}" dt="2025-07-22T22:34:53.725" v="2029"/>
          <ac:spMkLst>
            <pc:docMk/>
            <pc:sldMk cId="2375542712" sldId="3859"/>
            <ac:spMk id="5" creationId="{CC5F3350-6CF8-AC76-8C92-70C1EA4CEB6B}"/>
          </ac:spMkLst>
        </pc:spChg>
        <pc:spChg chg="add mod">
          <ac:chgData name="Peiching Tsai" userId="b0312ba6-abf9-46cb-a0e0-2da4fd09d82c" providerId="ADAL" clId="{19BDD2EB-2D59-DD4B-974B-546B6D770DAF}" dt="2025-07-22T22:35:13.482" v="2030"/>
          <ac:spMkLst>
            <pc:docMk/>
            <pc:sldMk cId="2375542712" sldId="3859"/>
            <ac:spMk id="6" creationId="{FB794CF1-CF0B-6626-7ED8-2F8F6CBACE33}"/>
          </ac:spMkLst>
        </pc:spChg>
        <pc:spChg chg="add mod">
          <ac:chgData name="Peiching Tsai" userId="b0312ba6-abf9-46cb-a0e0-2da4fd09d82c" providerId="ADAL" clId="{19BDD2EB-2D59-DD4B-974B-546B6D770DAF}" dt="2025-07-22T22:43:37.919" v="2032"/>
          <ac:spMkLst>
            <pc:docMk/>
            <pc:sldMk cId="2375542712" sldId="3859"/>
            <ac:spMk id="7" creationId="{3CD2453C-141B-CD3E-995B-574A39D2F7C4}"/>
          </ac:spMkLst>
        </pc:spChg>
      </pc:sldChg>
      <pc:sldChg chg="modSp add del mod modNotesTx">
        <pc:chgData name="Peiching Tsai" userId="b0312ba6-abf9-46cb-a0e0-2da4fd09d82c" providerId="ADAL" clId="{19BDD2EB-2D59-DD4B-974B-546B6D770DAF}" dt="2025-07-22T22:06:51.474" v="2003" actId="2696"/>
        <pc:sldMkLst>
          <pc:docMk/>
          <pc:sldMk cId="468394308" sldId="3860"/>
        </pc:sldMkLst>
        <pc:spChg chg="mod">
          <ac:chgData name="Peiching Tsai" userId="b0312ba6-abf9-46cb-a0e0-2da4fd09d82c" providerId="ADAL" clId="{19BDD2EB-2D59-DD4B-974B-546B6D770DAF}" dt="2025-07-22T17:48:49.288" v="1988" actId="21"/>
          <ac:spMkLst>
            <pc:docMk/>
            <pc:sldMk cId="468394308" sldId="3860"/>
            <ac:spMk id="3" creationId="{5BD15BD4-6225-4F5E-3D6F-8964259BD7E3}"/>
          </ac:spMkLst>
        </pc:spChg>
      </pc:sldChg>
      <pc:sldChg chg="addSp delSp modSp add modNotes">
        <pc:chgData name="Peiching Tsai" userId="b0312ba6-abf9-46cb-a0e0-2da4fd09d82c" providerId="ADAL" clId="{19BDD2EB-2D59-DD4B-974B-546B6D770DAF}" dt="2025-07-22T22:43:37.919" v="2032"/>
        <pc:sldMkLst>
          <pc:docMk/>
          <pc:sldMk cId="2996515453" sldId="3861"/>
        </pc:sldMkLst>
        <pc:spChg chg="add del mod">
          <ac:chgData name="Peiching Tsai" userId="b0312ba6-abf9-46cb-a0e0-2da4fd09d82c" providerId="ADAL" clId="{19BDD2EB-2D59-DD4B-974B-546B6D770DAF}" dt="2025-07-22T22:34:53.725" v="2029"/>
          <ac:spMkLst>
            <pc:docMk/>
            <pc:sldMk cId="2996515453" sldId="3861"/>
            <ac:spMk id="3" creationId="{60F753B9-690C-2EA8-85AB-A1B6EFF62342}"/>
          </ac:spMkLst>
        </pc:spChg>
        <pc:spChg chg="add del mod">
          <ac:chgData name="Peiching Tsai" userId="b0312ba6-abf9-46cb-a0e0-2da4fd09d82c" providerId="ADAL" clId="{19BDD2EB-2D59-DD4B-974B-546B6D770DAF}" dt="2025-07-22T22:34:53.725" v="2029"/>
          <ac:spMkLst>
            <pc:docMk/>
            <pc:sldMk cId="2996515453" sldId="3861"/>
            <ac:spMk id="5" creationId="{A6FB07F3-1B7F-47F6-33E1-5BE098231387}"/>
          </ac:spMkLst>
        </pc:spChg>
        <pc:spChg chg="add mod">
          <ac:chgData name="Peiching Tsai" userId="b0312ba6-abf9-46cb-a0e0-2da4fd09d82c" providerId="ADAL" clId="{19BDD2EB-2D59-DD4B-974B-546B6D770DAF}" dt="2025-07-22T22:35:13.482" v="2030"/>
          <ac:spMkLst>
            <pc:docMk/>
            <pc:sldMk cId="2996515453" sldId="3861"/>
            <ac:spMk id="6" creationId="{BA3BA655-92FE-E701-9C97-C1EC650C3014}"/>
          </ac:spMkLst>
        </pc:spChg>
        <pc:spChg chg="add mod">
          <ac:chgData name="Peiching Tsai" userId="b0312ba6-abf9-46cb-a0e0-2da4fd09d82c" providerId="ADAL" clId="{19BDD2EB-2D59-DD4B-974B-546B6D770DAF}" dt="2025-07-22T22:43:37.919" v="2032"/>
          <ac:spMkLst>
            <pc:docMk/>
            <pc:sldMk cId="2996515453" sldId="3861"/>
            <ac:spMk id="7" creationId="{BA9B7700-A7DA-7BAC-9AE8-94DBA386A5B1}"/>
          </ac:spMkLst>
        </pc:spChg>
      </pc:sldChg>
      <pc:sldChg chg="addSp delSp modSp add modNotes">
        <pc:chgData name="Peiching Tsai" userId="b0312ba6-abf9-46cb-a0e0-2da4fd09d82c" providerId="ADAL" clId="{19BDD2EB-2D59-DD4B-974B-546B6D770DAF}" dt="2025-07-22T22:43:37.919" v="2032"/>
        <pc:sldMkLst>
          <pc:docMk/>
          <pc:sldMk cId="3922765432" sldId="3862"/>
        </pc:sldMkLst>
        <pc:spChg chg="add del mod">
          <ac:chgData name="Peiching Tsai" userId="b0312ba6-abf9-46cb-a0e0-2da4fd09d82c" providerId="ADAL" clId="{19BDD2EB-2D59-DD4B-974B-546B6D770DAF}" dt="2025-07-22T22:34:53.725" v="2029"/>
          <ac:spMkLst>
            <pc:docMk/>
            <pc:sldMk cId="3922765432" sldId="3862"/>
            <ac:spMk id="4" creationId="{EAD14C2B-3E11-2A37-32D6-187816D906BB}"/>
          </ac:spMkLst>
        </pc:spChg>
        <pc:spChg chg="add del mod">
          <ac:chgData name="Peiching Tsai" userId="b0312ba6-abf9-46cb-a0e0-2da4fd09d82c" providerId="ADAL" clId="{19BDD2EB-2D59-DD4B-974B-546B6D770DAF}" dt="2025-07-22T22:34:53.725" v="2029"/>
          <ac:spMkLst>
            <pc:docMk/>
            <pc:sldMk cId="3922765432" sldId="3862"/>
            <ac:spMk id="5" creationId="{F339FDD4-ADAA-2CB1-3D74-236E8C50ED25}"/>
          </ac:spMkLst>
        </pc:spChg>
        <pc:spChg chg="add mod">
          <ac:chgData name="Peiching Tsai" userId="b0312ba6-abf9-46cb-a0e0-2da4fd09d82c" providerId="ADAL" clId="{19BDD2EB-2D59-DD4B-974B-546B6D770DAF}" dt="2025-07-22T22:35:13.482" v="2030"/>
          <ac:spMkLst>
            <pc:docMk/>
            <pc:sldMk cId="3922765432" sldId="3862"/>
            <ac:spMk id="6" creationId="{39493C3D-AD94-D9B3-13E1-F07D4C2589B2}"/>
          </ac:spMkLst>
        </pc:spChg>
        <pc:spChg chg="add mod">
          <ac:chgData name="Peiching Tsai" userId="b0312ba6-abf9-46cb-a0e0-2da4fd09d82c" providerId="ADAL" clId="{19BDD2EB-2D59-DD4B-974B-546B6D770DAF}" dt="2025-07-22T22:43:37.919" v="2032"/>
          <ac:spMkLst>
            <pc:docMk/>
            <pc:sldMk cId="3922765432" sldId="3862"/>
            <ac:spMk id="7" creationId="{798E39F1-88DB-FF0C-C656-0CD086CA01A5}"/>
          </ac:spMkLst>
        </pc:spChg>
      </pc:sldChg>
      <pc:sldChg chg="addSp delSp modSp add modNotes">
        <pc:chgData name="Peiching Tsai" userId="b0312ba6-abf9-46cb-a0e0-2da4fd09d82c" providerId="ADAL" clId="{19BDD2EB-2D59-DD4B-974B-546B6D770DAF}" dt="2025-07-22T22:43:37.919" v="2032"/>
        <pc:sldMkLst>
          <pc:docMk/>
          <pc:sldMk cId="497926012" sldId="3863"/>
        </pc:sldMkLst>
        <pc:spChg chg="add del mod">
          <ac:chgData name="Peiching Tsai" userId="b0312ba6-abf9-46cb-a0e0-2da4fd09d82c" providerId="ADAL" clId="{19BDD2EB-2D59-DD4B-974B-546B6D770DAF}" dt="2025-07-22T22:34:53.725" v="2029"/>
          <ac:spMkLst>
            <pc:docMk/>
            <pc:sldMk cId="497926012" sldId="3863"/>
            <ac:spMk id="4" creationId="{5A04251B-6BFE-EE28-63EF-95E0A44FB6BD}"/>
          </ac:spMkLst>
        </pc:spChg>
        <pc:spChg chg="add del mod">
          <ac:chgData name="Peiching Tsai" userId="b0312ba6-abf9-46cb-a0e0-2da4fd09d82c" providerId="ADAL" clId="{19BDD2EB-2D59-DD4B-974B-546B6D770DAF}" dt="2025-07-22T22:34:53.725" v="2029"/>
          <ac:spMkLst>
            <pc:docMk/>
            <pc:sldMk cId="497926012" sldId="3863"/>
            <ac:spMk id="5" creationId="{2BCE8498-C11F-6B3C-9FA3-EADEDD6CD279}"/>
          </ac:spMkLst>
        </pc:spChg>
        <pc:spChg chg="add mod">
          <ac:chgData name="Peiching Tsai" userId="b0312ba6-abf9-46cb-a0e0-2da4fd09d82c" providerId="ADAL" clId="{19BDD2EB-2D59-DD4B-974B-546B6D770DAF}" dt="2025-07-22T22:35:13.482" v="2030"/>
          <ac:spMkLst>
            <pc:docMk/>
            <pc:sldMk cId="497926012" sldId="3863"/>
            <ac:spMk id="6" creationId="{D8C46DFE-C12C-4628-9B57-BB8727BC1BB4}"/>
          </ac:spMkLst>
        </pc:spChg>
        <pc:spChg chg="add mod">
          <ac:chgData name="Peiching Tsai" userId="b0312ba6-abf9-46cb-a0e0-2da4fd09d82c" providerId="ADAL" clId="{19BDD2EB-2D59-DD4B-974B-546B6D770DAF}" dt="2025-07-22T22:43:37.919" v="2032"/>
          <ac:spMkLst>
            <pc:docMk/>
            <pc:sldMk cId="497926012" sldId="3863"/>
            <ac:spMk id="7" creationId="{E9B97268-79F3-027F-2A66-B1F1328EB044}"/>
          </ac:spMkLst>
        </pc:spChg>
      </pc:sldChg>
      <pc:sldChg chg="addSp delSp modSp add modNotes">
        <pc:chgData name="Peiching Tsai" userId="b0312ba6-abf9-46cb-a0e0-2da4fd09d82c" providerId="ADAL" clId="{19BDD2EB-2D59-DD4B-974B-546B6D770DAF}" dt="2025-07-22T22:43:37.919" v="2032"/>
        <pc:sldMkLst>
          <pc:docMk/>
          <pc:sldMk cId="1758686348" sldId="3864"/>
        </pc:sldMkLst>
        <pc:spChg chg="add del mod">
          <ac:chgData name="Peiching Tsai" userId="b0312ba6-abf9-46cb-a0e0-2da4fd09d82c" providerId="ADAL" clId="{19BDD2EB-2D59-DD4B-974B-546B6D770DAF}" dt="2025-07-22T22:34:53.725" v="2029"/>
          <ac:spMkLst>
            <pc:docMk/>
            <pc:sldMk cId="1758686348" sldId="3864"/>
            <ac:spMk id="3" creationId="{A710E85C-04B2-9C70-CC54-7C71EC468372}"/>
          </ac:spMkLst>
        </pc:spChg>
        <pc:spChg chg="add del mod">
          <ac:chgData name="Peiching Tsai" userId="b0312ba6-abf9-46cb-a0e0-2da4fd09d82c" providerId="ADAL" clId="{19BDD2EB-2D59-DD4B-974B-546B6D770DAF}" dt="2025-07-22T22:34:53.725" v="2029"/>
          <ac:spMkLst>
            <pc:docMk/>
            <pc:sldMk cId="1758686348" sldId="3864"/>
            <ac:spMk id="4" creationId="{A522E57E-163A-692B-D120-6D14436528E9}"/>
          </ac:spMkLst>
        </pc:spChg>
        <pc:spChg chg="add mod">
          <ac:chgData name="Peiching Tsai" userId="b0312ba6-abf9-46cb-a0e0-2da4fd09d82c" providerId="ADAL" clId="{19BDD2EB-2D59-DD4B-974B-546B6D770DAF}" dt="2025-07-22T22:35:13.482" v="2030"/>
          <ac:spMkLst>
            <pc:docMk/>
            <pc:sldMk cId="1758686348" sldId="3864"/>
            <ac:spMk id="5" creationId="{24ED2B89-B039-0BC5-AE00-8FBB6C3852AC}"/>
          </ac:spMkLst>
        </pc:spChg>
        <pc:spChg chg="add mod">
          <ac:chgData name="Peiching Tsai" userId="b0312ba6-abf9-46cb-a0e0-2da4fd09d82c" providerId="ADAL" clId="{19BDD2EB-2D59-DD4B-974B-546B6D770DAF}" dt="2025-07-22T22:43:37.919" v="2032"/>
          <ac:spMkLst>
            <pc:docMk/>
            <pc:sldMk cId="1758686348" sldId="3864"/>
            <ac:spMk id="6" creationId="{44AFF3E5-C5FF-EAE7-112A-54D02F1EC9E4}"/>
          </ac:spMkLst>
        </pc:spChg>
      </pc:sldChg>
      <pc:sldChg chg="addSp delSp modSp add modNotes">
        <pc:chgData name="Peiching Tsai" userId="b0312ba6-abf9-46cb-a0e0-2da4fd09d82c" providerId="ADAL" clId="{19BDD2EB-2D59-DD4B-974B-546B6D770DAF}" dt="2025-07-22T22:43:37.919" v="2032"/>
        <pc:sldMkLst>
          <pc:docMk/>
          <pc:sldMk cId="3395788896" sldId="3865"/>
        </pc:sldMkLst>
        <pc:spChg chg="add del mod">
          <ac:chgData name="Peiching Tsai" userId="b0312ba6-abf9-46cb-a0e0-2da4fd09d82c" providerId="ADAL" clId="{19BDD2EB-2D59-DD4B-974B-546B6D770DAF}" dt="2025-07-22T22:34:53.725" v="2029"/>
          <ac:spMkLst>
            <pc:docMk/>
            <pc:sldMk cId="3395788896" sldId="3865"/>
            <ac:spMk id="4" creationId="{3EB427A2-812B-2C56-06AA-19567869EC24}"/>
          </ac:spMkLst>
        </pc:spChg>
        <pc:spChg chg="add del mod">
          <ac:chgData name="Peiching Tsai" userId="b0312ba6-abf9-46cb-a0e0-2da4fd09d82c" providerId="ADAL" clId="{19BDD2EB-2D59-DD4B-974B-546B6D770DAF}" dt="2025-07-22T22:34:53.725" v="2029"/>
          <ac:spMkLst>
            <pc:docMk/>
            <pc:sldMk cId="3395788896" sldId="3865"/>
            <ac:spMk id="5" creationId="{9CC94B24-B1CF-F5D8-5246-582E5A4053FE}"/>
          </ac:spMkLst>
        </pc:spChg>
        <pc:spChg chg="add mod">
          <ac:chgData name="Peiching Tsai" userId="b0312ba6-abf9-46cb-a0e0-2da4fd09d82c" providerId="ADAL" clId="{19BDD2EB-2D59-DD4B-974B-546B6D770DAF}" dt="2025-07-22T22:35:13.482" v="2030"/>
          <ac:spMkLst>
            <pc:docMk/>
            <pc:sldMk cId="3395788896" sldId="3865"/>
            <ac:spMk id="6" creationId="{F3A354DF-20B3-A4AF-AC66-AEF6BD2D608F}"/>
          </ac:spMkLst>
        </pc:spChg>
        <pc:spChg chg="add mod">
          <ac:chgData name="Peiching Tsai" userId="b0312ba6-abf9-46cb-a0e0-2da4fd09d82c" providerId="ADAL" clId="{19BDD2EB-2D59-DD4B-974B-546B6D770DAF}" dt="2025-07-22T22:43:37.919" v="2032"/>
          <ac:spMkLst>
            <pc:docMk/>
            <pc:sldMk cId="3395788896" sldId="3865"/>
            <ac:spMk id="7" creationId="{0235D664-A497-858E-EE87-77716A16E235}"/>
          </ac:spMkLst>
        </pc:spChg>
      </pc:sldChg>
      <pc:sldChg chg="addSp delSp modSp add modNotes">
        <pc:chgData name="Peiching Tsai" userId="b0312ba6-abf9-46cb-a0e0-2da4fd09d82c" providerId="ADAL" clId="{19BDD2EB-2D59-DD4B-974B-546B6D770DAF}" dt="2025-07-22T22:43:37.919" v="2032"/>
        <pc:sldMkLst>
          <pc:docMk/>
          <pc:sldMk cId="801059302" sldId="3866"/>
        </pc:sldMkLst>
        <pc:spChg chg="add del mod">
          <ac:chgData name="Peiching Tsai" userId="b0312ba6-abf9-46cb-a0e0-2da4fd09d82c" providerId="ADAL" clId="{19BDD2EB-2D59-DD4B-974B-546B6D770DAF}" dt="2025-07-22T22:34:53.725" v="2029"/>
          <ac:spMkLst>
            <pc:docMk/>
            <pc:sldMk cId="801059302" sldId="3866"/>
            <ac:spMk id="4" creationId="{7F34C5B1-05FB-E8CA-0A31-CC75D0AB37DE}"/>
          </ac:spMkLst>
        </pc:spChg>
        <pc:spChg chg="add del mod">
          <ac:chgData name="Peiching Tsai" userId="b0312ba6-abf9-46cb-a0e0-2da4fd09d82c" providerId="ADAL" clId="{19BDD2EB-2D59-DD4B-974B-546B6D770DAF}" dt="2025-07-22T22:34:53.725" v="2029"/>
          <ac:spMkLst>
            <pc:docMk/>
            <pc:sldMk cId="801059302" sldId="3866"/>
            <ac:spMk id="5" creationId="{D5628189-DED1-985C-4F87-46F3062111FD}"/>
          </ac:spMkLst>
        </pc:spChg>
        <pc:spChg chg="add mod">
          <ac:chgData name="Peiching Tsai" userId="b0312ba6-abf9-46cb-a0e0-2da4fd09d82c" providerId="ADAL" clId="{19BDD2EB-2D59-DD4B-974B-546B6D770DAF}" dt="2025-07-22T22:35:13.482" v="2030"/>
          <ac:spMkLst>
            <pc:docMk/>
            <pc:sldMk cId="801059302" sldId="3866"/>
            <ac:spMk id="6" creationId="{CC07D9D1-B31D-477B-0F3E-A6DDD6DEAD6E}"/>
          </ac:spMkLst>
        </pc:spChg>
        <pc:spChg chg="add mod">
          <ac:chgData name="Peiching Tsai" userId="b0312ba6-abf9-46cb-a0e0-2da4fd09d82c" providerId="ADAL" clId="{19BDD2EB-2D59-DD4B-974B-546B6D770DAF}" dt="2025-07-22T22:43:37.919" v="2032"/>
          <ac:spMkLst>
            <pc:docMk/>
            <pc:sldMk cId="801059302" sldId="3866"/>
            <ac:spMk id="7" creationId="{120BD042-EF2F-E68F-5F00-576800598E62}"/>
          </ac:spMkLst>
        </pc:spChg>
      </pc:sldChg>
      <pc:sldChg chg="add del">
        <pc:chgData name="Peiching Tsai" userId="b0312ba6-abf9-46cb-a0e0-2da4fd09d82c" providerId="ADAL" clId="{19BDD2EB-2D59-DD4B-974B-546B6D770DAF}" dt="2025-07-22T05:57:30.291" v="1903" actId="2696"/>
        <pc:sldMkLst>
          <pc:docMk/>
          <pc:sldMk cId="3132005158" sldId="3867"/>
        </pc:sldMkLst>
      </pc:sldChg>
      <pc:sldChg chg="add">
        <pc:chgData name="Peiching Tsai" userId="b0312ba6-abf9-46cb-a0e0-2da4fd09d82c" providerId="ADAL" clId="{19BDD2EB-2D59-DD4B-974B-546B6D770DAF}" dt="2025-07-19T23:36:15.861" v="677"/>
        <pc:sldMkLst>
          <pc:docMk/>
          <pc:sldMk cId="1918976187" sldId="3868"/>
        </pc:sldMkLst>
      </pc:sldChg>
      <pc:sldChg chg="add">
        <pc:chgData name="Peiching Tsai" userId="b0312ba6-abf9-46cb-a0e0-2da4fd09d82c" providerId="ADAL" clId="{19BDD2EB-2D59-DD4B-974B-546B6D770DAF}" dt="2025-07-19T23:36:17.828" v="678"/>
        <pc:sldMkLst>
          <pc:docMk/>
          <pc:sldMk cId="2473380797" sldId="3869"/>
        </pc:sldMkLst>
      </pc:sldChg>
      <pc:sldChg chg="add">
        <pc:chgData name="Peiching Tsai" userId="b0312ba6-abf9-46cb-a0e0-2da4fd09d82c" providerId="ADAL" clId="{19BDD2EB-2D59-DD4B-974B-546B6D770DAF}" dt="2025-07-19T23:36:19.896" v="679"/>
        <pc:sldMkLst>
          <pc:docMk/>
          <pc:sldMk cId="632488109" sldId="3870"/>
        </pc:sldMkLst>
      </pc:sldChg>
      <pc:sldChg chg="addSp delSp modSp modNotes">
        <pc:chgData name="Peiching Tsai" userId="b0312ba6-abf9-46cb-a0e0-2da4fd09d82c" providerId="ADAL" clId="{19BDD2EB-2D59-DD4B-974B-546B6D770DAF}" dt="2025-07-22T22:43:37.919" v="2032"/>
        <pc:sldMkLst>
          <pc:docMk/>
          <pc:sldMk cId="1727532508" sldId="3871"/>
        </pc:sldMkLst>
        <pc:spChg chg="add del mod">
          <ac:chgData name="Peiching Tsai" userId="b0312ba6-abf9-46cb-a0e0-2da4fd09d82c" providerId="ADAL" clId="{19BDD2EB-2D59-DD4B-974B-546B6D770DAF}" dt="2025-07-22T22:34:53.725" v="2029"/>
          <ac:spMkLst>
            <pc:docMk/>
            <pc:sldMk cId="1727532508" sldId="3871"/>
            <ac:spMk id="3" creationId="{704CA33E-64BC-4515-945C-93B9D12D4B87}"/>
          </ac:spMkLst>
        </pc:spChg>
        <pc:spChg chg="add del mod">
          <ac:chgData name="Peiching Tsai" userId="b0312ba6-abf9-46cb-a0e0-2da4fd09d82c" providerId="ADAL" clId="{19BDD2EB-2D59-DD4B-974B-546B6D770DAF}" dt="2025-07-22T22:34:53.725" v="2029"/>
          <ac:spMkLst>
            <pc:docMk/>
            <pc:sldMk cId="1727532508" sldId="3871"/>
            <ac:spMk id="4" creationId="{88BA2D62-7D60-A7E8-0E03-646255732173}"/>
          </ac:spMkLst>
        </pc:spChg>
        <pc:spChg chg="add mod">
          <ac:chgData name="Peiching Tsai" userId="b0312ba6-abf9-46cb-a0e0-2da4fd09d82c" providerId="ADAL" clId="{19BDD2EB-2D59-DD4B-974B-546B6D770DAF}" dt="2025-07-22T22:35:13.482" v="2030"/>
          <ac:spMkLst>
            <pc:docMk/>
            <pc:sldMk cId="1727532508" sldId="3871"/>
            <ac:spMk id="7" creationId="{11018FC3-BA78-70B7-389D-21FF16E445EF}"/>
          </ac:spMkLst>
        </pc:spChg>
        <pc:spChg chg="add mod">
          <ac:chgData name="Peiching Tsai" userId="b0312ba6-abf9-46cb-a0e0-2da4fd09d82c" providerId="ADAL" clId="{19BDD2EB-2D59-DD4B-974B-546B6D770DAF}" dt="2025-07-22T22:43:37.919" v="2032"/>
          <ac:spMkLst>
            <pc:docMk/>
            <pc:sldMk cId="1727532508" sldId="3871"/>
            <ac:spMk id="8" creationId="{5251BB54-BA4A-0538-7CC2-8E2957173F42}"/>
          </ac:spMkLst>
        </pc:spChg>
      </pc:sldChg>
      <pc:sldChg chg="modSp add del mod modNotesTx">
        <pc:chgData name="Peiching Tsai" userId="b0312ba6-abf9-46cb-a0e0-2da4fd09d82c" providerId="ADAL" clId="{19BDD2EB-2D59-DD4B-974B-546B6D770DAF}" dt="2025-07-22T22:06:51.474" v="2003" actId="2696"/>
        <pc:sldMkLst>
          <pc:docMk/>
          <pc:sldMk cId="185454212" sldId="3872"/>
        </pc:sldMkLst>
      </pc:sldChg>
      <pc:sldChg chg="addSp delSp modSp add mod modClrScheme chgLayout modNotes modNotesTx">
        <pc:chgData name="Peiching Tsai" userId="b0312ba6-abf9-46cb-a0e0-2da4fd09d82c" providerId="ADAL" clId="{19BDD2EB-2D59-DD4B-974B-546B6D770DAF}" dt="2025-07-22T22:43:37.919" v="2032"/>
        <pc:sldMkLst>
          <pc:docMk/>
          <pc:sldMk cId="2682063710" sldId="3873"/>
        </pc:sldMkLst>
        <pc:spChg chg="mod">
          <ac:chgData name="Peiching Tsai" userId="b0312ba6-abf9-46cb-a0e0-2da4fd09d82c" providerId="ADAL" clId="{19BDD2EB-2D59-DD4B-974B-546B6D770DAF}" dt="2025-07-22T22:08:26.969" v="2005" actId="20577"/>
          <ac:spMkLst>
            <pc:docMk/>
            <pc:sldMk cId="2682063710" sldId="3873"/>
            <ac:spMk id="2" creationId="{DF601B68-8450-BD34-0CB2-E64EF098D8C6}"/>
          </ac:spMkLst>
        </pc:spChg>
        <pc:spChg chg="add del mod">
          <ac:chgData name="Peiching Tsai" userId="b0312ba6-abf9-46cb-a0e0-2da4fd09d82c" providerId="ADAL" clId="{19BDD2EB-2D59-DD4B-974B-546B6D770DAF}" dt="2025-07-22T22:08:42.017" v="2007" actId="20577"/>
          <ac:spMkLst>
            <pc:docMk/>
            <pc:sldMk cId="2682063710" sldId="3873"/>
            <ac:spMk id="3" creationId="{102E18C0-F5FB-AFFD-A390-8664C8D1F74A}"/>
          </ac:spMkLst>
        </pc:spChg>
        <pc:spChg chg="add del mod">
          <ac:chgData name="Peiching Tsai" userId="b0312ba6-abf9-46cb-a0e0-2da4fd09d82c" providerId="ADAL" clId="{19BDD2EB-2D59-DD4B-974B-546B6D770DAF}" dt="2025-07-22T22:34:53.725" v="2029"/>
          <ac:spMkLst>
            <pc:docMk/>
            <pc:sldMk cId="2682063710" sldId="3873"/>
            <ac:spMk id="4" creationId="{9B31CEE1-414C-01F5-5D09-FD1B68210AC0}"/>
          </ac:spMkLst>
        </pc:spChg>
        <pc:spChg chg="add del mod">
          <ac:chgData name="Peiching Tsai" userId="b0312ba6-abf9-46cb-a0e0-2da4fd09d82c" providerId="ADAL" clId="{19BDD2EB-2D59-DD4B-974B-546B6D770DAF}" dt="2025-07-22T22:34:53.725" v="2029"/>
          <ac:spMkLst>
            <pc:docMk/>
            <pc:sldMk cId="2682063710" sldId="3873"/>
            <ac:spMk id="5" creationId="{F2CE521A-83CE-76EF-8598-ACA1CA5374C9}"/>
          </ac:spMkLst>
        </pc:spChg>
        <pc:spChg chg="add mod">
          <ac:chgData name="Peiching Tsai" userId="b0312ba6-abf9-46cb-a0e0-2da4fd09d82c" providerId="ADAL" clId="{19BDD2EB-2D59-DD4B-974B-546B6D770DAF}" dt="2025-07-22T22:35:13.482" v="2030"/>
          <ac:spMkLst>
            <pc:docMk/>
            <pc:sldMk cId="2682063710" sldId="3873"/>
            <ac:spMk id="6" creationId="{05CD8BDE-E789-7D61-3581-1F6904DCA5D2}"/>
          </ac:spMkLst>
        </pc:spChg>
        <pc:spChg chg="add mod">
          <ac:chgData name="Peiching Tsai" userId="b0312ba6-abf9-46cb-a0e0-2da4fd09d82c" providerId="ADAL" clId="{19BDD2EB-2D59-DD4B-974B-546B6D770DAF}" dt="2025-07-22T22:43:37.919" v="2032"/>
          <ac:spMkLst>
            <pc:docMk/>
            <pc:sldMk cId="2682063710" sldId="3873"/>
            <ac:spMk id="7" creationId="{F611A272-6A72-9FBC-1E3C-D7955F5F06B2}"/>
          </ac:spMkLst>
        </pc:spChg>
        <pc:picChg chg="add mod">
          <ac:chgData name="Peiching Tsai" userId="b0312ba6-abf9-46cb-a0e0-2da4fd09d82c" providerId="ADAL" clId="{19BDD2EB-2D59-DD4B-974B-546B6D770DAF}" dt="2025-07-21T23:40:03.460" v="1751" actId="1038"/>
          <ac:picMkLst>
            <pc:docMk/>
            <pc:sldMk cId="2682063710" sldId="3873"/>
            <ac:picMk id="12" creationId="{565D46CA-E454-5CC9-143A-5D211294A211}"/>
          </ac:picMkLst>
        </pc:picChg>
      </pc:sldChg>
      <pc:sldChg chg="addSp delSp modSp add mod modNotes modNotesTx">
        <pc:chgData name="Peiching Tsai" userId="b0312ba6-abf9-46cb-a0e0-2da4fd09d82c" providerId="ADAL" clId="{19BDD2EB-2D59-DD4B-974B-546B6D770DAF}" dt="2025-07-22T22:43:37.919" v="2032"/>
        <pc:sldMkLst>
          <pc:docMk/>
          <pc:sldMk cId="4081852872" sldId="3874"/>
        </pc:sldMkLst>
        <pc:spChg chg="mod">
          <ac:chgData name="Peiching Tsai" userId="b0312ba6-abf9-46cb-a0e0-2da4fd09d82c" providerId="ADAL" clId="{19BDD2EB-2D59-DD4B-974B-546B6D770DAF}" dt="2025-07-22T22:08:54.379" v="2010" actId="20577"/>
          <ac:spMkLst>
            <pc:docMk/>
            <pc:sldMk cId="4081852872" sldId="3874"/>
            <ac:spMk id="2" creationId="{4C7F9E69-D7F7-BEC2-FA03-448CF0F5B376}"/>
          </ac:spMkLst>
        </pc:spChg>
        <pc:spChg chg="mod">
          <ac:chgData name="Peiching Tsai" userId="b0312ba6-abf9-46cb-a0e0-2da4fd09d82c" providerId="ADAL" clId="{19BDD2EB-2D59-DD4B-974B-546B6D770DAF}" dt="2025-07-22T22:08:58.484" v="2012" actId="20577"/>
          <ac:spMkLst>
            <pc:docMk/>
            <pc:sldMk cId="4081852872" sldId="3874"/>
            <ac:spMk id="3" creationId="{D3E2FD4D-EC35-925E-A069-C37EE4C94ACE}"/>
          </ac:spMkLst>
        </pc:spChg>
        <pc:spChg chg="add del mod">
          <ac:chgData name="Peiching Tsai" userId="b0312ba6-abf9-46cb-a0e0-2da4fd09d82c" providerId="ADAL" clId="{19BDD2EB-2D59-DD4B-974B-546B6D770DAF}" dt="2025-07-22T22:34:53.725" v="2029"/>
          <ac:spMkLst>
            <pc:docMk/>
            <pc:sldMk cId="4081852872" sldId="3874"/>
            <ac:spMk id="4" creationId="{9FE4227B-1122-C6CA-ECFC-24C9992ADA37}"/>
          </ac:spMkLst>
        </pc:spChg>
        <pc:spChg chg="add del mod">
          <ac:chgData name="Peiching Tsai" userId="b0312ba6-abf9-46cb-a0e0-2da4fd09d82c" providerId="ADAL" clId="{19BDD2EB-2D59-DD4B-974B-546B6D770DAF}" dt="2025-07-22T22:34:53.725" v="2029"/>
          <ac:spMkLst>
            <pc:docMk/>
            <pc:sldMk cId="4081852872" sldId="3874"/>
            <ac:spMk id="5" creationId="{88A13AE5-A5C6-A03E-DDAB-853C87ED806B}"/>
          </ac:spMkLst>
        </pc:spChg>
        <pc:spChg chg="add mod">
          <ac:chgData name="Peiching Tsai" userId="b0312ba6-abf9-46cb-a0e0-2da4fd09d82c" providerId="ADAL" clId="{19BDD2EB-2D59-DD4B-974B-546B6D770DAF}" dt="2025-07-22T22:35:13.482" v="2030"/>
          <ac:spMkLst>
            <pc:docMk/>
            <pc:sldMk cId="4081852872" sldId="3874"/>
            <ac:spMk id="6" creationId="{B5723264-1453-12F9-D5AB-5D307E43AD11}"/>
          </ac:spMkLst>
        </pc:spChg>
        <pc:spChg chg="add mod">
          <ac:chgData name="Peiching Tsai" userId="b0312ba6-abf9-46cb-a0e0-2da4fd09d82c" providerId="ADAL" clId="{19BDD2EB-2D59-DD4B-974B-546B6D770DAF}" dt="2025-07-22T22:43:37.919" v="2032"/>
          <ac:spMkLst>
            <pc:docMk/>
            <pc:sldMk cId="4081852872" sldId="3874"/>
            <ac:spMk id="8" creationId="{5C16485D-D988-F7F3-F176-2309CB612CF9}"/>
          </ac:spMkLst>
        </pc:spChg>
        <pc:picChg chg="add mod">
          <ac:chgData name="Peiching Tsai" userId="b0312ba6-abf9-46cb-a0e0-2da4fd09d82c" providerId="ADAL" clId="{19BDD2EB-2D59-DD4B-974B-546B6D770DAF}" dt="2025-07-21T23:39:47.380" v="1747" actId="1076"/>
          <ac:picMkLst>
            <pc:docMk/>
            <pc:sldMk cId="4081852872" sldId="3874"/>
            <ac:picMk id="7" creationId="{D404C947-9456-7250-0C61-2845F938871B}"/>
          </ac:picMkLst>
        </pc:picChg>
      </pc:sldChg>
      <pc:sldChg chg="addSp delSp modSp modNotes">
        <pc:chgData name="Peiching Tsai" userId="b0312ba6-abf9-46cb-a0e0-2da4fd09d82c" providerId="ADAL" clId="{19BDD2EB-2D59-DD4B-974B-546B6D770DAF}" dt="2025-07-22T22:43:37.919" v="2032"/>
        <pc:sldMkLst>
          <pc:docMk/>
          <pc:sldMk cId="4285902178" sldId="3875"/>
        </pc:sldMkLst>
        <pc:spChg chg="add del mod">
          <ac:chgData name="Peiching Tsai" userId="b0312ba6-abf9-46cb-a0e0-2da4fd09d82c" providerId="ADAL" clId="{19BDD2EB-2D59-DD4B-974B-546B6D770DAF}" dt="2025-07-22T22:34:53.725" v="2029"/>
          <ac:spMkLst>
            <pc:docMk/>
            <pc:sldMk cId="4285902178" sldId="3875"/>
            <ac:spMk id="3" creationId="{6530A132-8C7B-4264-0F9A-8760ACE5E75B}"/>
          </ac:spMkLst>
        </pc:spChg>
        <pc:spChg chg="add del mod">
          <ac:chgData name="Peiching Tsai" userId="b0312ba6-abf9-46cb-a0e0-2da4fd09d82c" providerId="ADAL" clId="{19BDD2EB-2D59-DD4B-974B-546B6D770DAF}" dt="2025-07-22T22:34:53.725" v="2029"/>
          <ac:spMkLst>
            <pc:docMk/>
            <pc:sldMk cId="4285902178" sldId="3875"/>
            <ac:spMk id="4" creationId="{2D92EE90-AB3C-F97E-3FC3-22ABA19DAAF3}"/>
          </ac:spMkLst>
        </pc:spChg>
        <pc:spChg chg="add mod">
          <ac:chgData name="Peiching Tsai" userId="b0312ba6-abf9-46cb-a0e0-2da4fd09d82c" providerId="ADAL" clId="{19BDD2EB-2D59-DD4B-974B-546B6D770DAF}" dt="2025-07-22T22:35:13.482" v="2030"/>
          <ac:spMkLst>
            <pc:docMk/>
            <pc:sldMk cId="4285902178" sldId="3875"/>
            <ac:spMk id="5" creationId="{3F8E0C18-535C-E7BC-8A68-81B28BF7FE6F}"/>
          </ac:spMkLst>
        </pc:spChg>
        <pc:spChg chg="add mod">
          <ac:chgData name="Peiching Tsai" userId="b0312ba6-abf9-46cb-a0e0-2da4fd09d82c" providerId="ADAL" clId="{19BDD2EB-2D59-DD4B-974B-546B6D770DAF}" dt="2025-07-22T22:43:37.919" v="2032"/>
          <ac:spMkLst>
            <pc:docMk/>
            <pc:sldMk cId="4285902178" sldId="3875"/>
            <ac:spMk id="6" creationId="{62372495-CC56-DD0C-4DF1-E7450CAD640C}"/>
          </ac:spMkLst>
        </pc:spChg>
      </pc:sldChg>
      <pc:sldChg chg="addSp delSp modSp modNotes">
        <pc:chgData name="Peiching Tsai" userId="b0312ba6-abf9-46cb-a0e0-2da4fd09d82c" providerId="ADAL" clId="{19BDD2EB-2D59-DD4B-974B-546B6D770DAF}" dt="2025-07-22T22:43:37.919" v="2032"/>
        <pc:sldMkLst>
          <pc:docMk/>
          <pc:sldMk cId="2447503725" sldId="3876"/>
        </pc:sldMkLst>
        <pc:spChg chg="add del mod">
          <ac:chgData name="Peiching Tsai" userId="b0312ba6-abf9-46cb-a0e0-2da4fd09d82c" providerId="ADAL" clId="{19BDD2EB-2D59-DD4B-974B-546B6D770DAF}" dt="2025-07-22T22:34:53.725" v="2029"/>
          <ac:spMkLst>
            <pc:docMk/>
            <pc:sldMk cId="2447503725" sldId="3876"/>
            <ac:spMk id="5" creationId="{78EE401F-1C97-67AE-D58B-9117D1317658}"/>
          </ac:spMkLst>
        </pc:spChg>
        <pc:spChg chg="add del mod">
          <ac:chgData name="Peiching Tsai" userId="b0312ba6-abf9-46cb-a0e0-2da4fd09d82c" providerId="ADAL" clId="{19BDD2EB-2D59-DD4B-974B-546B6D770DAF}" dt="2025-07-22T22:34:53.725" v="2029"/>
          <ac:spMkLst>
            <pc:docMk/>
            <pc:sldMk cId="2447503725" sldId="3876"/>
            <ac:spMk id="6" creationId="{BFF9338A-DFFC-ABB6-6FAF-44A7280B130A}"/>
          </ac:spMkLst>
        </pc:spChg>
        <pc:spChg chg="add mod">
          <ac:chgData name="Peiching Tsai" userId="b0312ba6-abf9-46cb-a0e0-2da4fd09d82c" providerId="ADAL" clId="{19BDD2EB-2D59-DD4B-974B-546B6D770DAF}" dt="2025-07-22T22:35:13.482" v="2030"/>
          <ac:spMkLst>
            <pc:docMk/>
            <pc:sldMk cId="2447503725" sldId="3876"/>
            <ac:spMk id="7" creationId="{2F6ED372-D8AB-B1E9-E036-9BFA41CC79CF}"/>
          </ac:spMkLst>
        </pc:spChg>
        <pc:spChg chg="add mod">
          <ac:chgData name="Peiching Tsai" userId="b0312ba6-abf9-46cb-a0e0-2da4fd09d82c" providerId="ADAL" clId="{19BDD2EB-2D59-DD4B-974B-546B6D770DAF}" dt="2025-07-22T22:43:37.919" v="2032"/>
          <ac:spMkLst>
            <pc:docMk/>
            <pc:sldMk cId="2447503725" sldId="3876"/>
            <ac:spMk id="8" creationId="{191B7B4B-6845-FBD1-E30C-4EA1C6C95DAB}"/>
          </ac:spMkLst>
        </pc:spChg>
      </pc:sldChg>
      <pc:sldChg chg="addSp delSp modSp modNotes">
        <pc:chgData name="Peiching Tsai" userId="b0312ba6-abf9-46cb-a0e0-2da4fd09d82c" providerId="ADAL" clId="{19BDD2EB-2D59-DD4B-974B-546B6D770DAF}" dt="2025-07-22T22:43:37.919" v="2032"/>
        <pc:sldMkLst>
          <pc:docMk/>
          <pc:sldMk cId="4045730317" sldId="3877"/>
        </pc:sldMkLst>
        <pc:spChg chg="add del mod">
          <ac:chgData name="Peiching Tsai" userId="b0312ba6-abf9-46cb-a0e0-2da4fd09d82c" providerId="ADAL" clId="{19BDD2EB-2D59-DD4B-974B-546B6D770DAF}" dt="2025-07-22T22:34:53.725" v="2029"/>
          <ac:spMkLst>
            <pc:docMk/>
            <pc:sldMk cId="4045730317" sldId="3877"/>
            <ac:spMk id="3" creationId="{CEFD1BB5-3580-8B16-8282-A6827B1DAFB3}"/>
          </ac:spMkLst>
        </pc:spChg>
        <pc:spChg chg="add del mod">
          <ac:chgData name="Peiching Tsai" userId="b0312ba6-abf9-46cb-a0e0-2da4fd09d82c" providerId="ADAL" clId="{19BDD2EB-2D59-DD4B-974B-546B6D770DAF}" dt="2025-07-22T22:34:53.725" v="2029"/>
          <ac:spMkLst>
            <pc:docMk/>
            <pc:sldMk cId="4045730317" sldId="3877"/>
            <ac:spMk id="4" creationId="{5C9E759E-6E07-7B22-9537-5D73A82812B0}"/>
          </ac:spMkLst>
        </pc:spChg>
        <pc:spChg chg="add mod">
          <ac:chgData name="Peiching Tsai" userId="b0312ba6-abf9-46cb-a0e0-2da4fd09d82c" providerId="ADAL" clId="{19BDD2EB-2D59-DD4B-974B-546B6D770DAF}" dt="2025-07-22T22:35:13.482" v="2030"/>
          <ac:spMkLst>
            <pc:docMk/>
            <pc:sldMk cId="4045730317" sldId="3877"/>
            <ac:spMk id="6" creationId="{63F4A528-D890-59AF-5F95-F21A9AA3EDD9}"/>
          </ac:spMkLst>
        </pc:spChg>
        <pc:spChg chg="add mod">
          <ac:chgData name="Peiching Tsai" userId="b0312ba6-abf9-46cb-a0e0-2da4fd09d82c" providerId="ADAL" clId="{19BDD2EB-2D59-DD4B-974B-546B6D770DAF}" dt="2025-07-22T22:43:37.919" v="2032"/>
          <ac:spMkLst>
            <pc:docMk/>
            <pc:sldMk cId="4045730317" sldId="3877"/>
            <ac:spMk id="8" creationId="{04CA3F76-E27A-2D93-F2E3-68B3C6F2A1CB}"/>
          </ac:spMkLst>
        </pc:spChg>
      </pc:sldChg>
      <pc:sldChg chg="addSp delSp modSp modNotes">
        <pc:chgData name="Peiching Tsai" userId="b0312ba6-abf9-46cb-a0e0-2da4fd09d82c" providerId="ADAL" clId="{19BDD2EB-2D59-DD4B-974B-546B6D770DAF}" dt="2025-07-22T22:43:37.919" v="2032"/>
        <pc:sldMkLst>
          <pc:docMk/>
          <pc:sldMk cId="1374768881" sldId="3878"/>
        </pc:sldMkLst>
        <pc:spChg chg="add del mod">
          <ac:chgData name="Peiching Tsai" userId="b0312ba6-abf9-46cb-a0e0-2da4fd09d82c" providerId="ADAL" clId="{19BDD2EB-2D59-DD4B-974B-546B6D770DAF}" dt="2025-07-22T22:34:53.725" v="2029"/>
          <ac:spMkLst>
            <pc:docMk/>
            <pc:sldMk cId="1374768881" sldId="3878"/>
            <ac:spMk id="3" creationId="{6E4960D5-3289-7427-0D72-C95E33FFF391}"/>
          </ac:spMkLst>
        </pc:spChg>
        <pc:spChg chg="add del mod">
          <ac:chgData name="Peiching Tsai" userId="b0312ba6-abf9-46cb-a0e0-2da4fd09d82c" providerId="ADAL" clId="{19BDD2EB-2D59-DD4B-974B-546B6D770DAF}" dt="2025-07-22T22:34:53.725" v="2029"/>
          <ac:spMkLst>
            <pc:docMk/>
            <pc:sldMk cId="1374768881" sldId="3878"/>
            <ac:spMk id="6" creationId="{6CC60753-F839-63B4-772D-9AD8D6DBC355}"/>
          </ac:spMkLst>
        </pc:spChg>
        <pc:spChg chg="add mod">
          <ac:chgData name="Peiching Tsai" userId="b0312ba6-abf9-46cb-a0e0-2da4fd09d82c" providerId="ADAL" clId="{19BDD2EB-2D59-DD4B-974B-546B6D770DAF}" dt="2025-07-22T22:35:13.482" v="2030"/>
          <ac:spMkLst>
            <pc:docMk/>
            <pc:sldMk cId="1374768881" sldId="3878"/>
            <ac:spMk id="7" creationId="{DF416BE9-AC9C-9D47-22CD-F2156FC5B414}"/>
          </ac:spMkLst>
        </pc:spChg>
        <pc:spChg chg="add mod">
          <ac:chgData name="Peiching Tsai" userId="b0312ba6-abf9-46cb-a0e0-2da4fd09d82c" providerId="ADAL" clId="{19BDD2EB-2D59-DD4B-974B-546B6D770DAF}" dt="2025-07-22T22:43:37.919" v="2032"/>
          <ac:spMkLst>
            <pc:docMk/>
            <pc:sldMk cId="1374768881" sldId="3878"/>
            <ac:spMk id="8" creationId="{729C5E63-9522-03B6-1538-2C6CF2B51D19}"/>
          </ac:spMkLst>
        </pc:spChg>
      </pc:sldChg>
      <pc:sldChg chg="ord modNotes">
        <pc:chgData name="Peiching Tsai" userId="b0312ba6-abf9-46cb-a0e0-2da4fd09d82c" providerId="ADAL" clId="{19BDD2EB-2D59-DD4B-974B-546B6D770DAF}" dt="2025-07-22T22:43:09.381" v="2031"/>
        <pc:sldMkLst>
          <pc:docMk/>
          <pc:sldMk cId="4118226584" sldId="3880"/>
        </pc:sldMkLst>
      </pc:sldChg>
      <pc:sldChg chg="ord modNotes">
        <pc:chgData name="Peiching Tsai" userId="b0312ba6-abf9-46cb-a0e0-2da4fd09d82c" providerId="ADAL" clId="{19BDD2EB-2D59-DD4B-974B-546B6D770DAF}" dt="2025-07-22T22:43:09.381" v="2031"/>
        <pc:sldMkLst>
          <pc:docMk/>
          <pc:sldMk cId="362210537" sldId="3881"/>
        </pc:sldMkLst>
      </pc:sldChg>
      <pc:sldChg chg="addSp delSp modSp modNotes">
        <pc:chgData name="Peiching Tsai" userId="b0312ba6-abf9-46cb-a0e0-2da4fd09d82c" providerId="ADAL" clId="{19BDD2EB-2D59-DD4B-974B-546B6D770DAF}" dt="2025-07-22T22:43:37.919" v="2032"/>
        <pc:sldMkLst>
          <pc:docMk/>
          <pc:sldMk cId="3658691036" sldId="3882"/>
        </pc:sldMkLst>
        <pc:spChg chg="add del mod">
          <ac:chgData name="Peiching Tsai" userId="b0312ba6-abf9-46cb-a0e0-2da4fd09d82c" providerId="ADAL" clId="{19BDD2EB-2D59-DD4B-974B-546B6D770DAF}" dt="2025-07-22T22:34:53.725" v="2029"/>
          <ac:spMkLst>
            <pc:docMk/>
            <pc:sldMk cId="3658691036" sldId="3882"/>
            <ac:spMk id="4" creationId="{CF50DDB0-06E1-40F9-4963-02D6604C574E}"/>
          </ac:spMkLst>
        </pc:spChg>
        <pc:spChg chg="add del mod">
          <ac:chgData name="Peiching Tsai" userId="b0312ba6-abf9-46cb-a0e0-2da4fd09d82c" providerId="ADAL" clId="{19BDD2EB-2D59-DD4B-974B-546B6D770DAF}" dt="2025-07-22T22:34:53.725" v="2029"/>
          <ac:spMkLst>
            <pc:docMk/>
            <pc:sldMk cId="3658691036" sldId="3882"/>
            <ac:spMk id="5" creationId="{626BBB24-4399-C8B3-90A5-67F28846FBA0}"/>
          </ac:spMkLst>
        </pc:spChg>
        <pc:spChg chg="add mod">
          <ac:chgData name="Peiching Tsai" userId="b0312ba6-abf9-46cb-a0e0-2da4fd09d82c" providerId="ADAL" clId="{19BDD2EB-2D59-DD4B-974B-546B6D770DAF}" dt="2025-07-22T22:35:13.482" v="2030"/>
          <ac:spMkLst>
            <pc:docMk/>
            <pc:sldMk cId="3658691036" sldId="3882"/>
            <ac:spMk id="6" creationId="{683CD433-E07A-E4DB-9FC3-D49CD563AEDA}"/>
          </ac:spMkLst>
        </pc:spChg>
        <pc:spChg chg="add mod">
          <ac:chgData name="Peiching Tsai" userId="b0312ba6-abf9-46cb-a0e0-2da4fd09d82c" providerId="ADAL" clId="{19BDD2EB-2D59-DD4B-974B-546B6D770DAF}" dt="2025-07-22T22:43:37.919" v="2032"/>
          <ac:spMkLst>
            <pc:docMk/>
            <pc:sldMk cId="3658691036" sldId="3882"/>
            <ac:spMk id="7" creationId="{9043DFEB-96CF-5DBC-A471-731B171DE5CA}"/>
          </ac:spMkLst>
        </pc:spChg>
      </pc:sldChg>
      <pc:sldChg chg="addSp delSp modSp modNotes">
        <pc:chgData name="Peiching Tsai" userId="b0312ba6-abf9-46cb-a0e0-2da4fd09d82c" providerId="ADAL" clId="{19BDD2EB-2D59-DD4B-974B-546B6D770DAF}" dt="2025-07-22T22:43:37.919" v="2032"/>
        <pc:sldMkLst>
          <pc:docMk/>
          <pc:sldMk cId="237584574" sldId="3885"/>
        </pc:sldMkLst>
        <pc:spChg chg="add del mod">
          <ac:chgData name="Peiching Tsai" userId="b0312ba6-abf9-46cb-a0e0-2da4fd09d82c" providerId="ADAL" clId="{19BDD2EB-2D59-DD4B-974B-546B6D770DAF}" dt="2025-07-22T22:34:53.725" v="2029"/>
          <ac:spMkLst>
            <pc:docMk/>
            <pc:sldMk cId="237584574" sldId="3885"/>
            <ac:spMk id="7" creationId="{DA4564E1-E353-5EAE-6C78-A87E2126E919}"/>
          </ac:spMkLst>
        </pc:spChg>
        <pc:spChg chg="add del mod">
          <ac:chgData name="Peiching Tsai" userId="b0312ba6-abf9-46cb-a0e0-2da4fd09d82c" providerId="ADAL" clId="{19BDD2EB-2D59-DD4B-974B-546B6D770DAF}" dt="2025-07-22T22:34:53.725" v="2029"/>
          <ac:spMkLst>
            <pc:docMk/>
            <pc:sldMk cId="237584574" sldId="3885"/>
            <ac:spMk id="8" creationId="{F0879BD2-E855-0D8F-1AB1-C245B216C9D4}"/>
          </ac:spMkLst>
        </pc:spChg>
        <pc:spChg chg="add mod">
          <ac:chgData name="Peiching Tsai" userId="b0312ba6-abf9-46cb-a0e0-2da4fd09d82c" providerId="ADAL" clId="{19BDD2EB-2D59-DD4B-974B-546B6D770DAF}" dt="2025-07-22T22:35:13.482" v="2030"/>
          <ac:spMkLst>
            <pc:docMk/>
            <pc:sldMk cId="237584574" sldId="3885"/>
            <ac:spMk id="9" creationId="{A4F6C8D5-01EE-0418-58B8-11FA674FC945}"/>
          </ac:spMkLst>
        </pc:spChg>
        <pc:spChg chg="add mod">
          <ac:chgData name="Peiching Tsai" userId="b0312ba6-abf9-46cb-a0e0-2da4fd09d82c" providerId="ADAL" clId="{19BDD2EB-2D59-DD4B-974B-546B6D770DAF}" dt="2025-07-22T22:43:37.919" v="2032"/>
          <ac:spMkLst>
            <pc:docMk/>
            <pc:sldMk cId="237584574" sldId="3885"/>
            <ac:spMk id="10" creationId="{B7F8259D-DE09-2BF6-5A51-34230D439944}"/>
          </ac:spMkLst>
        </pc:spChg>
      </pc:sldChg>
      <pc:sldChg chg="addSp delSp modSp modNotes">
        <pc:chgData name="Peiching Tsai" userId="b0312ba6-abf9-46cb-a0e0-2da4fd09d82c" providerId="ADAL" clId="{19BDD2EB-2D59-DD4B-974B-546B6D770DAF}" dt="2025-07-22T22:43:37.919" v="2032"/>
        <pc:sldMkLst>
          <pc:docMk/>
          <pc:sldMk cId="3248644766" sldId="3887"/>
        </pc:sldMkLst>
        <pc:spChg chg="add del mod">
          <ac:chgData name="Peiching Tsai" userId="b0312ba6-abf9-46cb-a0e0-2da4fd09d82c" providerId="ADAL" clId="{19BDD2EB-2D59-DD4B-974B-546B6D770DAF}" dt="2025-07-22T22:34:53.725" v="2029"/>
          <ac:spMkLst>
            <pc:docMk/>
            <pc:sldMk cId="3248644766" sldId="3887"/>
            <ac:spMk id="4" creationId="{95CC174E-B8F7-697F-A413-2816604CA2EB}"/>
          </ac:spMkLst>
        </pc:spChg>
        <pc:spChg chg="add del mod">
          <ac:chgData name="Peiching Tsai" userId="b0312ba6-abf9-46cb-a0e0-2da4fd09d82c" providerId="ADAL" clId="{19BDD2EB-2D59-DD4B-974B-546B6D770DAF}" dt="2025-07-22T22:34:53.725" v="2029"/>
          <ac:spMkLst>
            <pc:docMk/>
            <pc:sldMk cId="3248644766" sldId="3887"/>
            <ac:spMk id="5" creationId="{15460D31-886B-D069-4B3E-7C2DA58249EA}"/>
          </ac:spMkLst>
        </pc:spChg>
        <pc:spChg chg="add mod">
          <ac:chgData name="Peiching Tsai" userId="b0312ba6-abf9-46cb-a0e0-2da4fd09d82c" providerId="ADAL" clId="{19BDD2EB-2D59-DD4B-974B-546B6D770DAF}" dt="2025-07-22T22:35:13.482" v="2030"/>
          <ac:spMkLst>
            <pc:docMk/>
            <pc:sldMk cId="3248644766" sldId="3887"/>
            <ac:spMk id="6" creationId="{3AB416F9-AF55-1AA5-07C6-E841F721C08A}"/>
          </ac:spMkLst>
        </pc:spChg>
        <pc:spChg chg="add mod">
          <ac:chgData name="Peiching Tsai" userId="b0312ba6-abf9-46cb-a0e0-2da4fd09d82c" providerId="ADAL" clId="{19BDD2EB-2D59-DD4B-974B-546B6D770DAF}" dt="2025-07-22T22:43:37.919" v="2032"/>
          <ac:spMkLst>
            <pc:docMk/>
            <pc:sldMk cId="3248644766" sldId="3887"/>
            <ac:spMk id="7" creationId="{A5D5D87F-398B-3095-32C7-D9BFC129C926}"/>
          </ac:spMkLst>
        </pc:spChg>
      </pc:sldChg>
      <pc:sldChg chg="addSp delSp modSp modNotes">
        <pc:chgData name="Peiching Tsai" userId="b0312ba6-abf9-46cb-a0e0-2da4fd09d82c" providerId="ADAL" clId="{19BDD2EB-2D59-DD4B-974B-546B6D770DAF}" dt="2025-07-22T22:43:37.919" v="2032"/>
        <pc:sldMkLst>
          <pc:docMk/>
          <pc:sldMk cId="129748898" sldId="3888"/>
        </pc:sldMkLst>
        <pc:spChg chg="add del mod">
          <ac:chgData name="Peiching Tsai" userId="b0312ba6-abf9-46cb-a0e0-2da4fd09d82c" providerId="ADAL" clId="{19BDD2EB-2D59-DD4B-974B-546B6D770DAF}" dt="2025-07-22T22:34:53.725" v="2029"/>
          <ac:spMkLst>
            <pc:docMk/>
            <pc:sldMk cId="129748898" sldId="3888"/>
            <ac:spMk id="6" creationId="{D020A5F3-14FC-E6B1-6DFF-947C86DE3170}"/>
          </ac:spMkLst>
        </pc:spChg>
        <pc:spChg chg="add del mod">
          <ac:chgData name="Peiching Tsai" userId="b0312ba6-abf9-46cb-a0e0-2da4fd09d82c" providerId="ADAL" clId="{19BDD2EB-2D59-DD4B-974B-546B6D770DAF}" dt="2025-07-22T22:34:53.725" v="2029"/>
          <ac:spMkLst>
            <pc:docMk/>
            <pc:sldMk cId="129748898" sldId="3888"/>
            <ac:spMk id="8" creationId="{6C20BBF8-565C-A9A8-41A9-FC5DE3061DE4}"/>
          </ac:spMkLst>
        </pc:spChg>
        <pc:spChg chg="add mod">
          <ac:chgData name="Peiching Tsai" userId="b0312ba6-abf9-46cb-a0e0-2da4fd09d82c" providerId="ADAL" clId="{19BDD2EB-2D59-DD4B-974B-546B6D770DAF}" dt="2025-07-22T22:35:13.482" v="2030"/>
          <ac:spMkLst>
            <pc:docMk/>
            <pc:sldMk cId="129748898" sldId="3888"/>
            <ac:spMk id="9" creationId="{EB8A2B1A-39A7-EA84-3C34-994C6C50C09A}"/>
          </ac:spMkLst>
        </pc:spChg>
        <pc:spChg chg="add mod">
          <ac:chgData name="Peiching Tsai" userId="b0312ba6-abf9-46cb-a0e0-2da4fd09d82c" providerId="ADAL" clId="{19BDD2EB-2D59-DD4B-974B-546B6D770DAF}" dt="2025-07-22T22:43:37.919" v="2032"/>
          <ac:spMkLst>
            <pc:docMk/>
            <pc:sldMk cId="129748898" sldId="3888"/>
            <ac:spMk id="10" creationId="{A9AD98F1-BBA9-B1BF-4EC1-FE656B9C92B2}"/>
          </ac:spMkLst>
        </pc:spChg>
      </pc:sldChg>
      <pc:sldChg chg="addSp delSp modSp">
        <pc:chgData name="Peiching Tsai" userId="b0312ba6-abf9-46cb-a0e0-2da4fd09d82c" providerId="ADAL" clId="{19BDD2EB-2D59-DD4B-974B-546B6D770DAF}" dt="2025-07-22T22:43:37.919" v="2032"/>
        <pc:sldMkLst>
          <pc:docMk/>
          <pc:sldMk cId="3042635734" sldId="3889"/>
        </pc:sldMkLst>
        <pc:spChg chg="add del mod">
          <ac:chgData name="Peiching Tsai" userId="b0312ba6-abf9-46cb-a0e0-2da4fd09d82c" providerId="ADAL" clId="{19BDD2EB-2D59-DD4B-974B-546B6D770DAF}" dt="2025-07-22T22:34:53.725" v="2029"/>
          <ac:spMkLst>
            <pc:docMk/>
            <pc:sldMk cId="3042635734" sldId="3889"/>
            <ac:spMk id="4" creationId="{84CCC6FD-1C36-3F38-7502-BE4774AB5B45}"/>
          </ac:spMkLst>
        </pc:spChg>
        <pc:spChg chg="add del mod">
          <ac:chgData name="Peiching Tsai" userId="b0312ba6-abf9-46cb-a0e0-2da4fd09d82c" providerId="ADAL" clId="{19BDD2EB-2D59-DD4B-974B-546B6D770DAF}" dt="2025-07-22T22:34:53.725" v="2029"/>
          <ac:spMkLst>
            <pc:docMk/>
            <pc:sldMk cId="3042635734" sldId="3889"/>
            <ac:spMk id="5" creationId="{6A86A8E3-856E-A89A-D8A7-212E1B72E86A}"/>
          </ac:spMkLst>
        </pc:spChg>
        <pc:spChg chg="add mod">
          <ac:chgData name="Peiching Tsai" userId="b0312ba6-abf9-46cb-a0e0-2da4fd09d82c" providerId="ADAL" clId="{19BDD2EB-2D59-DD4B-974B-546B6D770DAF}" dt="2025-07-22T22:35:13.482" v="2030"/>
          <ac:spMkLst>
            <pc:docMk/>
            <pc:sldMk cId="3042635734" sldId="3889"/>
            <ac:spMk id="6" creationId="{3DA692F8-A17E-5E6B-B362-C1994B16FADD}"/>
          </ac:spMkLst>
        </pc:spChg>
        <pc:spChg chg="add mod">
          <ac:chgData name="Peiching Tsai" userId="b0312ba6-abf9-46cb-a0e0-2da4fd09d82c" providerId="ADAL" clId="{19BDD2EB-2D59-DD4B-974B-546B6D770DAF}" dt="2025-07-22T22:43:37.919" v="2032"/>
          <ac:spMkLst>
            <pc:docMk/>
            <pc:sldMk cId="3042635734" sldId="3889"/>
            <ac:spMk id="7" creationId="{3C2928E1-A93A-D67C-767F-FAB4BCB935DE}"/>
          </ac:spMkLst>
        </pc:spChg>
      </pc:sldChg>
      <pc:sldChg chg="addSp delSp modSp">
        <pc:chgData name="Peiching Tsai" userId="b0312ba6-abf9-46cb-a0e0-2da4fd09d82c" providerId="ADAL" clId="{19BDD2EB-2D59-DD4B-974B-546B6D770DAF}" dt="2025-07-22T22:43:37.919" v="2032"/>
        <pc:sldMkLst>
          <pc:docMk/>
          <pc:sldMk cId="3754322134" sldId="3890"/>
        </pc:sldMkLst>
        <pc:spChg chg="add del mod">
          <ac:chgData name="Peiching Tsai" userId="b0312ba6-abf9-46cb-a0e0-2da4fd09d82c" providerId="ADAL" clId="{19BDD2EB-2D59-DD4B-974B-546B6D770DAF}" dt="2025-07-22T22:34:53.725" v="2029"/>
          <ac:spMkLst>
            <pc:docMk/>
            <pc:sldMk cId="3754322134" sldId="3890"/>
            <ac:spMk id="4" creationId="{236CF108-17F4-2F7E-C1B1-08D75CB8740E}"/>
          </ac:spMkLst>
        </pc:spChg>
        <pc:spChg chg="add del mod">
          <ac:chgData name="Peiching Tsai" userId="b0312ba6-abf9-46cb-a0e0-2da4fd09d82c" providerId="ADAL" clId="{19BDD2EB-2D59-DD4B-974B-546B6D770DAF}" dt="2025-07-22T22:34:53.725" v="2029"/>
          <ac:spMkLst>
            <pc:docMk/>
            <pc:sldMk cId="3754322134" sldId="3890"/>
            <ac:spMk id="5" creationId="{AB6525A3-906E-734E-378D-E7F198C87B92}"/>
          </ac:spMkLst>
        </pc:spChg>
        <pc:spChg chg="add mod">
          <ac:chgData name="Peiching Tsai" userId="b0312ba6-abf9-46cb-a0e0-2da4fd09d82c" providerId="ADAL" clId="{19BDD2EB-2D59-DD4B-974B-546B6D770DAF}" dt="2025-07-22T22:35:13.482" v="2030"/>
          <ac:spMkLst>
            <pc:docMk/>
            <pc:sldMk cId="3754322134" sldId="3890"/>
            <ac:spMk id="6" creationId="{1B35A6A4-9AB6-2504-265A-4A5026DBE93B}"/>
          </ac:spMkLst>
        </pc:spChg>
        <pc:spChg chg="add mod">
          <ac:chgData name="Peiching Tsai" userId="b0312ba6-abf9-46cb-a0e0-2da4fd09d82c" providerId="ADAL" clId="{19BDD2EB-2D59-DD4B-974B-546B6D770DAF}" dt="2025-07-22T22:43:37.919" v="2032"/>
          <ac:spMkLst>
            <pc:docMk/>
            <pc:sldMk cId="3754322134" sldId="3890"/>
            <ac:spMk id="7" creationId="{C5E211D4-1FD5-50B4-C97B-4EF66C0DBFC0}"/>
          </ac:spMkLst>
        </pc:spChg>
      </pc:sldChg>
    </pc:docChg>
  </pc:docChgLst>
  <pc:docChgLst>
    <pc:chgData name="Stephen Deng" userId="S::stephendeng@cpp.edu::277c8bcf-096d-4819-9073-a6245dd59acf" providerId="AD" clId="Web-{7FD5959E-D403-6777-675D-95B44210508C}"/>
    <pc:docChg chg="modSld">
      <pc:chgData name="Stephen Deng" userId="S::stephendeng@cpp.edu::277c8bcf-096d-4819-9073-a6245dd59acf" providerId="AD" clId="Web-{7FD5959E-D403-6777-675D-95B44210508C}" dt="2025-07-22T07:28:09.866" v="260" actId="20577"/>
      <pc:docMkLst>
        <pc:docMk/>
      </pc:docMkLst>
      <pc:sldChg chg="addSp delSp modSp">
        <pc:chgData name="Stephen Deng" userId="S::stephendeng@cpp.edu::277c8bcf-096d-4819-9073-a6245dd59acf" providerId="AD" clId="Web-{7FD5959E-D403-6777-675D-95B44210508C}" dt="2025-07-22T07:28:09.866" v="260" actId="20577"/>
        <pc:sldMkLst>
          <pc:docMk/>
          <pc:sldMk cId="129748898" sldId="3888"/>
        </pc:sldMkLst>
        <pc:spChg chg="mod">
          <ac:chgData name="Stephen Deng" userId="S::stephendeng@cpp.edu::277c8bcf-096d-4819-9073-a6245dd59acf" providerId="AD" clId="Web-{7FD5959E-D403-6777-675D-95B44210508C}" dt="2025-07-22T07:23:12.136" v="176" actId="20577"/>
          <ac:spMkLst>
            <pc:docMk/>
            <pc:sldMk cId="129748898" sldId="3888"/>
            <ac:spMk id="3" creationId="{C1AD93BA-DD01-CE5A-6007-DFB05EE256A4}"/>
          </ac:spMkLst>
        </pc:spChg>
        <pc:spChg chg="mod">
          <ac:chgData name="Stephen Deng" userId="S::stephendeng@cpp.edu::277c8bcf-096d-4819-9073-a6245dd59acf" providerId="AD" clId="Web-{7FD5959E-D403-6777-675D-95B44210508C}" dt="2025-07-22T07:28:09.866" v="260" actId="20577"/>
          <ac:spMkLst>
            <pc:docMk/>
            <pc:sldMk cId="129748898" sldId="3888"/>
            <ac:spMk id="4" creationId="{652AD6FD-9D44-D7C1-8F86-7E7AAD1CC2ED}"/>
          </ac:spMkLst>
        </pc:spChg>
        <pc:picChg chg="add mod">
          <ac:chgData name="Stephen Deng" userId="S::stephendeng@cpp.edu::277c8bcf-096d-4819-9073-a6245dd59acf" providerId="AD" clId="Web-{7FD5959E-D403-6777-675D-95B44210508C}" dt="2025-07-22T07:07:56.818" v="11" actId="14100"/>
          <ac:picMkLst>
            <pc:docMk/>
            <pc:sldMk cId="129748898" sldId="3888"/>
            <ac:picMk id="5" creationId="{F514AC51-8C59-4614-145F-DC43D31A972D}"/>
          </ac:picMkLst>
        </pc:picChg>
        <pc:picChg chg="del">
          <ac:chgData name="Stephen Deng" userId="S::stephendeng@cpp.edu::277c8bcf-096d-4819-9073-a6245dd59acf" providerId="AD" clId="Web-{7FD5959E-D403-6777-675D-95B44210508C}" dt="2025-07-22T07:07:49.302" v="8"/>
          <ac:picMkLst>
            <pc:docMk/>
            <pc:sldMk cId="129748898" sldId="3888"/>
            <ac:picMk id="6" creationId="{359A1F36-06B7-3743-F70B-C82BE348925B}"/>
          </ac:picMkLst>
        </pc:picChg>
        <pc:picChg chg="mod">
          <ac:chgData name="Stephen Deng" userId="S::stephendeng@cpp.edu::277c8bcf-096d-4819-9073-a6245dd59acf" providerId="AD" clId="Web-{7FD5959E-D403-6777-675D-95B44210508C}" dt="2025-07-22T07:10:17.496" v="109" actId="14100"/>
          <ac:picMkLst>
            <pc:docMk/>
            <pc:sldMk cId="129748898" sldId="3888"/>
            <ac:picMk id="7" creationId="{75E4C4A6-A222-7A63-B9D2-F5C1A3BF2BB5}"/>
          </ac:picMkLst>
        </pc:picChg>
      </pc:sldChg>
    </pc:docChg>
  </pc:docChgLst>
  <pc:docChgLst>
    <pc:chgData name="Tingwei Koo" userId="ab6f8de3-d59c-4807-a5e1-6ce35b514137" providerId="ADAL" clId="{0E32BB58-A27B-C648-9629-68F3A3831831}"/>
    <pc:docChg chg="undo custSel addSld delSld modSld sldOrd">
      <pc:chgData name="Tingwei Koo" userId="ab6f8de3-d59c-4807-a5e1-6ce35b514137" providerId="ADAL" clId="{0E32BB58-A27B-C648-9629-68F3A3831831}" dt="2025-07-22T23:18:47.902" v="2285" actId="20577"/>
      <pc:docMkLst>
        <pc:docMk/>
      </pc:docMkLst>
      <pc:sldChg chg="addSp delSp modSp mod modClrScheme chgLayout modNotesTx">
        <pc:chgData name="Tingwei Koo" userId="ab6f8de3-d59c-4807-a5e1-6ce35b514137" providerId="ADAL" clId="{0E32BB58-A27B-C648-9629-68F3A3831831}" dt="2025-07-22T23:16:51.204" v="2271" actId="20577"/>
        <pc:sldMkLst>
          <pc:docMk/>
          <pc:sldMk cId="2996515453" sldId="3861"/>
        </pc:sldMkLst>
        <pc:spChg chg="mod">
          <ac:chgData name="Tingwei Koo" userId="ab6f8de3-d59c-4807-a5e1-6ce35b514137" providerId="ADAL" clId="{0E32BB58-A27B-C648-9629-68F3A3831831}" dt="2025-07-21T17:02:38.076" v="1337" actId="26606"/>
          <ac:spMkLst>
            <pc:docMk/>
            <pc:sldMk cId="2996515453" sldId="3861"/>
            <ac:spMk id="2" creationId="{2ED922C4-17C8-64BE-49D2-2D055F78D066}"/>
          </ac:spMkLst>
        </pc:spChg>
        <pc:spChg chg="add mod">
          <ac:chgData name="Tingwei Koo" userId="ab6f8de3-d59c-4807-a5e1-6ce35b514137" providerId="ADAL" clId="{0E32BB58-A27B-C648-9629-68F3A3831831}" dt="2025-07-21T21:41:33.673" v="2158" actId="26606"/>
          <ac:spMkLst>
            <pc:docMk/>
            <pc:sldMk cId="2996515453" sldId="3861"/>
            <ac:spMk id="8" creationId="{58C55981-6099-9F05-A6B3-F9DEDA7C80D1}"/>
          </ac:spMkLst>
        </pc:spChg>
        <pc:picChg chg="add mod ord">
          <ac:chgData name="Tingwei Koo" userId="ab6f8de3-d59c-4807-a5e1-6ce35b514137" providerId="ADAL" clId="{0E32BB58-A27B-C648-9629-68F3A3831831}" dt="2025-07-21T17:02:38.076" v="1337" actId="26606"/>
          <ac:picMkLst>
            <pc:docMk/>
            <pc:sldMk cId="2996515453" sldId="3861"/>
            <ac:picMk id="4" creationId="{75EE1CFC-3BB5-7EFD-D5A0-7110D35389F9}"/>
          </ac:picMkLst>
        </pc:picChg>
      </pc:sldChg>
      <pc:sldChg chg="addSp delSp modSp del mod">
        <pc:chgData name="Tingwei Koo" userId="ab6f8de3-d59c-4807-a5e1-6ce35b514137" providerId="ADAL" clId="{0E32BB58-A27B-C648-9629-68F3A3831831}" dt="2025-07-22T04:53:37.921" v="2247" actId="2696"/>
        <pc:sldMkLst>
          <pc:docMk/>
          <pc:sldMk cId="1918976187" sldId="3868"/>
        </pc:sldMkLst>
      </pc:sldChg>
      <pc:sldChg chg="addSp delSp modSp add mod modNotesTx">
        <pc:chgData name="Tingwei Koo" userId="ab6f8de3-d59c-4807-a5e1-6ce35b514137" providerId="ADAL" clId="{0E32BB58-A27B-C648-9629-68F3A3831831}" dt="2025-07-22T23:17:23.784" v="2274" actId="20577"/>
        <pc:sldMkLst>
          <pc:docMk/>
          <pc:sldMk cId="1727532508" sldId="3871"/>
        </pc:sldMkLst>
        <pc:spChg chg="mod">
          <ac:chgData name="Tingwei Koo" userId="ab6f8de3-d59c-4807-a5e1-6ce35b514137" providerId="ADAL" clId="{0E32BB58-A27B-C648-9629-68F3A3831831}" dt="2025-07-21T16:37:03.364" v="1121" actId="20577"/>
          <ac:spMkLst>
            <pc:docMk/>
            <pc:sldMk cId="1727532508" sldId="3871"/>
            <ac:spMk id="2" creationId="{0E5F5427-B665-D28E-D367-144BC958AB0B}"/>
          </ac:spMkLst>
        </pc:spChg>
        <pc:spChg chg="add mod">
          <ac:chgData name="Tingwei Koo" userId="ab6f8de3-d59c-4807-a5e1-6ce35b514137" providerId="ADAL" clId="{0E32BB58-A27B-C648-9629-68F3A3831831}" dt="2025-07-21T21:40:48.434" v="2156"/>
          <ac:spMkLst>
            <pc:docMk/>
            <pc:sldMk cId="1727532508" sldId="3871"/>
            <ac:spMk id="5" creationId="{26E6E02A-C6CA-0081-3531-BB6A78D42AB1}"/>
          </ac:spMkLst>
        </pc:spChg>
        <pc:picChg chg="add mod">
          <ac:chgData name="Tingwei Koo" userId="ab6f8de3-d59c-4807-a5e1-6ce35b514137" providerId="ADAL" clId="{0E32BB58-A27B-C648-9629-68F3A3831831}" dt="2025-07-21T16:33:16.672" v="1068" actId="1076"/>
          <ac:picMkLst>
            <pc:docMk/>
            <pc:sldMk cId="1727532508" sldId="3871"/>
            <ac:picMk id="6" creationId="{08A1D264-A8BA-FEE9-6BE3-DF7260887090}"/>
          </ac:picMkLst>
        </pc:picChg>
      </pc:sldChg>
      <pc:sldChg chg="addSp delSp modSp add mod ord modNotesTx">
        <pc:chgData name="Tingwei Koo" userId="ab6f8de3-d59c-4807-a5e1-6ce35b514137" providerId="ADAL" clId="{0E32BB58-A27B-C648-9629-68F3A3831831}" dt="2025-07-22T23:17:42.108" v="2276" actId="20577"/>
        <pc:sldMkLst>
          <pc:docMk/>
          <pc:sldMk cId="4285902178" sldId="3875"/>
        </pc:sldMkLst>
        <pc:spChg chg="mod">
          <ac:chgData name="Tingwei Koo" userId="ab6f8de3-d59c-4807-a5e1-6ce35b514137" providerId="ADAL" clId="{0E32BB58-A27B-C648-9629-68F3A3831831}" dt="2025-07-21T16:39:09.856" v="1177" actId="20577"/>
          <ac:spMkLst>
            <pc:docMk/>
            <pc:sldMk cId="4285902178" sldId="3875"/>
            <ac:spMk id="2" creationId="{B40F7B26-8C62-1453-5749-A0D9B706997E}"/>
          </ac:spMkLst>
        </pc:spChg>
        <pc:spChg chg="mod">
          <ac:chgData name="Tingwei Koo" userId="ab6f8de3-d59c-4807-a5e1-6ce35b514137" providerId="ADAL" clId="{0E32BB58-A27B-C648-9629-68F3A3831831}" dt="2025-07-21T17:08:35.837" v="1367" actId="20577"/>
          <ac:spMkLst>
            <pc:docMk/>
            <pc:sldMk cId="4285902178" sldId="3875"/>
            <ac:spMk id="8" creationId="{FD1F0E9A-D8D3-FBF5-3335-C193F42B7E76}"/>
          </ac:spMkLst>
        </pc:spChg>
        <pc:spChg chg="add mod">
          <ac:chgData name="Tingwei Koo" userId="ab6f8de3-d59c-4807-a5e1-6ce35b514137" providerId="ADAL" clId="{0E32BB58-A27B-C648-9629-68F3A3831831}" dt="2025-07-21T17:00:49.807" v="1330" actId="14100"/>
          <ac:spMkLst>
            <pc:docMk/>
            <pc:sldMk cId="4285902178" sldId="3875"/>
            <ac:spMk id="10" creationId="{D45F9EE2-658D-B0DB-C089-2A66DB6F31E7}"/>
          </ac:spMkLst>
        </pc:spChg>
        <pc:picChg chg="add mod">
          <ac:chgData name="Tingwei Koo" userId="ab6f8de3-d59c-4807-a5e1-6ce35b514137" providerId="ADAL" clId="{0E32BB58-A27B-C648-9629-68F3A3831831}" dt="2025-07-21T17:03:28.162" v="1364" actId="1037"/>
          <ac:picMkLst>
            <pc:docMk/>
            <pc:sldMk cId="4285902178" sldId="3875"/>
            <ac:picMk id="9" creationId="{F4A2C950-CE32-4833-287A-AAD56073D7C2}"/>
          </ac:picMkLst>
        </pc:picChg>
      </pc:sldChg>
      <pc:sldChg chg="addSp delSp modSp add mod modClrScheme chgLayout modNotesTx">
        <pc:chgData name="Tingwei Koo" userId="ab6f8de3-d59c-4807-a5e1-6ce35b514137" providerId="ADAL" clId="{0E32BB58-A27B-C648-9629-68F3A3831831}" dt="2025-07-22T23:18:11.832" v="2282" actId="20577"/>
        <pc:sldMkLst>
          <pc:docMk/>
          <pc:sldMk cId="2447503725" sldId="3876"/>
        </pc:sldMkLst>
        <pc:spChg chg="mod">
          <ac:chgData name="Tingwei Koo" userId="ab6f8de3-d59c-4807-a5e1-6ce35b514137" providerId="ADAL" clId="{0E32BB58-A27B-C648-9629-68F3A3831831}" dt="2025-07-21T21:39:45.657" v="2154" actId="26606"/>
          <ac:spMkLst>
            <pc:docMk/>
            <pc:sldMk cId="2447503725" sldId="3876"/>
            <ac:spMk id="2" creationId="{195ED342-B5A4-9C27-D479-A63155132F78}"/>
          </ac:spMkLst>
        </pc:spChg>
        <pc:spChg chg="mod">
          <ac:chgData name="Tingwei Koo" userId="ab6f8de3-d59c-4807-a5e1-6ce35b514137" providerId="ADAL" clId="{0E32BB58-A27B-C648-9629-68F3A3831831}" dt="2025-07-21T21:39:45.657" v="2154" actId="26606"/>
          <ac:spMkLst>
            <pc:docMk/>
            <pc:sldMk cId="2447503725" sldId="3876"/>
            <ac:spMk id="3" creationId="{012208FF-A17A-B5C5-8562-9A03B8B2934D}"/>
          </ac:spMkLst>
        </pc:spChg>
        <pc:picChg chg="add mod">
          <ac:chgData name="Tingwei Koo" userId="ab6f8de3-d59c-4807-a5e1-6ce35b514137" providerId="ADAL" clId="{0E32BB58-A27B-C648-9629-68F3A3831831}" dt="2025-07-21T21:39:51.041" v="2155" actId="14100"/>
          <ac:picMkLst>
            <pc:docMk/>
            <pc:sldMk cId="2447503725" sldId="3876"/>
            <ac:picMk id="4" creationId="{B4017122-90BC-61A0-671E-F7AD57134034}"/>
          </ac:picMkLst>
        </pc:picChg>
      </pc:sldChg>
      <pc:sldChg chg="addSp delSp modSp mod modNotesTx">
        <pc:chgData name="Tingwei Koo" userId="ab6f8de3-d59c-4807-a5e1-6ce35b514137" providerId="ADAL" clId="{0E32BB58-A27B-C648-9629-68F3A3831831}" dt="2025-07-22T23:18:26.899" v="2283" actId="20577"/>
        <pc:sldMkLst>
          <pc:docMk/>
          <pc:sldMk cId="4045730317" sldId="3877"/>
        </pc:sldMkLst>
        <pc:spChg chg="mod">
          <ac:chgData name="Tingwei Koo" userId="ab6f8de3-d59c-4807-a5e1-6ce35b514137" providerId="ADAL" clId="{0E32BB58-A27B-C648-9629-68F3A3831831}" dt="2025-07-21T21:30:29.599" v="1860" actId="26606"/>
          <ac:spMkLst>
            <pc:docMk/>
            <pc:sldMk cId="4045730317" sldId="3877"/>
            <ac:spMk id="2" creationId="{1AC9480C-BD9F-AEC3-B067-A190A88C4D50}"/>
          </ac:spMkLst>
        </pc:spChg>
        <pc:spChg chg="add mod">
          <ac:chgData name="Tingwei Koo" userId="ab6f8de3-d59c-4807-a5e1-6ce35b514137" providerId="ADAL" clId="{0E32BB58-A27B-C648-9629-68F3A3831831}" dt="2025-07-21T21:30:29.599" v="1860" actId="26606"/>
          <ac:spMkLst>
            <pc:docMk/>
            <pc:sldMk cId="4045730317" sldId="3877"/>
            <ac:spMk id="7" creationId="{29E0613E-BFE6-C702-1A08-972790CF6CD9}"/>
          </ac:spMkLst>
        </pc:spChg>
        <pc:picChg chg="add mod ord">
          <ac:chgData name="Tingwei Koo" userId="ab6f8de3-d59c-4807-a5e1-6ce35b514137" providerId="ADAL" clId="{0E32BB58-A27B-C648-9629-68F3A3831831}" dt="2025-07-21T21:30:29.599" v="1860" actId="26606"/>
          <ac:picMkLst>
            <pc:docMk/>
            <pc:sldMk cId="4045730317" sldId="3877"/>
            <ac:picMk id="5" creationId="{2512DFBF-6324-7179-EA24-0801BD756CAA}"/>
          </ac:picMkLst>
        </pc:picChg>
      </pc:sldChg>
      <pc:sldChg chg="addSp delSp modSp add mod modClrScheme chgLayout modNotesTx">
        <pc:chgData name="Tingwei Koo" userId="ab6f8de3-d59c-4807-a5e1-6ce35b514137" providerId="ADAL" clId="{0E32BB58-A27B-C648-9629-68F3A3831831}" dt="2025-07-22T23:18:47.902" v="2285" actId="20577"/>
        <pc:sldMkLst>
          <pc:docMk/>
          <pc:sldMk cId="1374768881" sldId="3878"/>
        </pc:sldMkLst>
        <pc:spChg chg="mod">
          <ac:chgData name="Tingwei Koo" userId="ab6f8de3-d59c-4807-a5e1-6ce35b514137" providerId="ADAL" clId="{0E32BB58-A27B-C648-9629-68F3A3831831}" dt="2025-07-21T21:37:29.398" v="2146" actId="26606"/>
          <ac:spMkLst>
            <pc:docMk/>
            <pc:sldMk cId="1374768881" sldId="3878"/>
            <ac:spMk id="2" creationId="{202EFD64-C533-F2A3-83B7-F88248173741}"/>
          </ac:spMkLst>
        </pc:spChg>
        <pc:spChg chg="add mod">
          <ac:chgData name="Tingwei Koo" userId="ab6f8de3-d59c-4807-a5e1-6ce35b514137" providerId="ADAL" clId="{0E32BB58-A27B-C648-9629-68F3A3831831}" dt="2025-07-21T21:37:41.696" v="2148" actId="1076"/>
          <ac:spMkLst>
            <pc:docMk/>
            <pc:sldMk cId="1374768881" sldId="3878"/>
            <ac:spMk id="5" creationId="{00916A8D-8B0A-22CB-A072-6222929278B1}"/>
          </ac:spMkLst>
        </pc:spChg>
        <pc:picChg chg="add mod ord modCrop">
          <ac:chgData name="Tingwei Koo" userId="ab6f8de3-d59c-4807-a5e1-6ce35b514137" providerId="ADAL" clId="{0E32BB58-A27B-C648-9629-68F3A3831831}" dt="2025-07-21T21:38:01.146" v="2152" actId="14100"/>
          <ac:picMkLst>
            <pc:docMk/>
            <pc:sldMk cId="1374768881" sldId="3878"/>
            <ac:picMk id="4" creationId="{4BE56621-E59D-101D-B3F1-5ABD4549A2B9}"/>
          </ac:picMkLst>
        </pc:picChg>
      </pc:sldChg>
      <pc:sldChg chg="addSp delSp modSp add del mod modClrScheme chgLayout">
        <pc:chgData name="Tingwei Koo" userId="ab6f8de3-d59c-4807-a5e1-6ce35b514137" providerId="ADAL" clId="{0E32BB58-A27B-C648-9629-68F3A3831831}" dt="2025-07-22T18:31:35.692" v="2252" actId="2696"/>
        <pc:sldMkLst>
          <pc:docMk/>
          <pc:sldMk cId="2146327731" sldId="3879"/>
        </pc:sldMkLst>
      </pc:sldChg>
      <pc:sldChg chg="delSp modSp add mod modClrScheme chgLayout">
        <pc:chgData name="Tingwei Koo" userId="ab6f8de3-d59c-4807-a5e1-6ce35b514137" providerId="ADAL" clId="{0E32BB58-A27B-C648-9629-68F3A3831831}" dt="2025-07-22T18:31:44.374" v="2261" actId="20577"/>
        <pc:sldMkLst>
          <pc:docMk/>
          <pc:sldMk cId="4118226584" sldId="3880"/>
        </pc:sldMkLst>
        <pc:spChg chg="mod">
          <ac:chgData name="Tingwei Koo" userId="ab6f8de3-d59c-4807-a5e1-6ce35b514137" providerId="ADAL" clId="{0E32BB58-A27B-C648-9629-68F3A3831831}" dt="2025-07-22T18:31:44.374" v="2261" actId="20577"/>
          <ac:spMkLst>
            <pc:docMk/>
            <pc:sldMk cId="4118226584" sldId="3880"/>
            <ac:spMk id="2" creationId="{5D1AC59C-DC53-B866-20BB-ECF7BDEE582D}"/>
          </ac:spMkLst>
        </pc:spChg>
        <pc:picChg chg="mod">
          <ac:chgData name="Tingwei Koo" userId="ab6f8de3-d59c-4807-a5e1-6ce35b514137" providerId="ADAL" clId="{0E32BB58-A27B-C648-9629-68F3A3831831}" dt="2025-07-21T21:52:15.006" v="2230" actId="26606"/>
          <ac:picMkLst>
            <pc:docMk/>
            <pc:sldMk cId="4118226584" sldId="3880"/>
            <ac:picMk id="5" creationId="{1BADAB1F-9BA8-5B8F-3D27-1A71B9A2C749}"/>
          </ac:picMkLst>
        </pc:picChg>
      </pc:sldChg>
      <pc:sldChg chg="delSp modSp add mod ord modClrScheme chgLayout">
        <pc:chgData name="Tingwei Koo" userId="ab6f8de3-d59c-4807-a5e1-6ce35b514137" providerId="ADAL" clId="{0E32BB58-A27B-C648-9629-68F3A3831831}" dt="2025-07-22T18:32:55.145" v="2269" actId="1076"/>
        <pc:sldMkLst>
          <pc:docMk/>
          <pc:sldMk cId="362210537" sldId="3881"/>
        </pc:sldMkLst>
        <pc:spChg chg="mod">
          <ac:chgData name="Tingwei Koo" userId="ab6f8de3-d59c-4807-a5e1-6ce35b514137" providerId="ADAL" clId="{0E32BB58-A27B-C648-9629-68F3A3831831}" dt="2025-07-21T21:54:45.656" v="2239" actId="20577"/>
          <ac:spMkLst>
            <pc:docMk/>
            <pc:sldMk cId="362210537" sldId="3881"/>
            <ac:spMk id="2" creationId="{99CF4376-E3EF-331B-1B69-B2A6DC4C6165}"/>
          </ac:spMkLst>
        </pc:spChg>
        <pc:graphicFrameChg chg="mod">
          <ac:chgData name="Tingwei Koo" userId="ab6f8de3-d59c-4807-a5e1-6ce35b514137" providerId="ADAL" clId="{0E32BB58-A27B-C648-9629-68F3A3831831}" dt="2025-07-22T18:32:39.999" v="2266" actId="1076"/>
          <ac:graphicFrameMkLst>
            <pc:docMk/>
            <pc:sldMk cId="362210537" sldId="3881"/>
            <ac:graphicFrameMk id="4" creationId="{6BA3ACF4-E424-B425-33C6-E4A116254A0B}"/>
          </ac:graphicFrameMkLst>
        </pc:graphicFrameChg>
        <pc:graphicFrameChg chg="mod modGraphic">
          <ac:chgData name="Tingwei Koo" userId="ab6f8de3-d59c-4807-a5e1-6ce35b514137" providerId="ADAL" clId="{0E32BB58-A27B-C648-9629-68F3A3831831}" dt="2025-07-22T18:32:55.145" v="2269" actId="1076"/>
          <ac:graphicFrameMkLst>
            <pc:docMk/>
            <pc:sldMk cId="362210537" sldId="3881"/>
            <ac:graphicFrameMk id="7" creationId="{FFCCC32B-EE52-A081-950A-0DFF959DCB1F}"/>
          </ac:graphicFrameMkLst>
        </pc:graphicFrameChg>
      </pc:sldChg>
    </pc:docChg>
  </pc:docChgLst>
  <pc:docChgLst>
    <pc:chgData name="Tingwei Koo" userId="ab6f8de3-d59c-4807-a5e1-6ce35b514137" providerId="ADAL" clId="{C38675EE-F0F1-46B5-9CB1-7AB8661E9C34}"/>
    <pc:docChg chg="undo custSel addSld modSld">
      <pc:chgData name="Tingwei Koo" userId="ab6f8de3-d59c-4807-a5e1-6ce35b514137" providerId="ADAL" clId="{C38675EE-F0F1-46B5-9CB1-7AB8661E9C34}" dt="2025-07-21T21:01:21.228" v="614" actId="1076"/>
      <pc:docMkLst>
        <pc:docMk/>
      </pc:docMkLst>
      <pc:sldChg chg="addSp delSp modSp mod">
        <pc:chgData name="Tingwei Koo" userId="ab6f8de3-d59c-4807-a5e1-6ce35b514137" providerId="ADAL" clId="{C38675EE-F0F1-46B5-9CB1-7AB8661E9C34}" dt="2025-07-21T20:51:51.644" v="609" actId="1076"/>
        <pc:sldMkLst>
          <pc:docMk/>
          <pc:sldMk cId="2447503725" sldId="3876"/>
        </pc:sldMkLst>
        <pc:spChg chg="add mod">
          <ac:chgData name="Tingwei Koo" userId="ab6f8de3-d59c-4807-a5e1-6ce35b514137" providerId="ADAL" clId="{C38675EE-F0F1-46B5-9CB1-7AB8661E9C34}" dt="2025-07-21T20:51:51.644" v="609" actId="1076"/>
          <ac:spMkLst>
            <pc:docMk/>
            <pc:sldMk cId="2447503725" sldId="3876"/>
            <ac:spMk id="3" creationId="{012208FF-A17A-B5C5-8562-9A03B8B2934D}"/>
          </ac:spMkLst>
        </pc:spChg>
        <pc:picChg chg="mod">
          <ac:chgData name="Tingwei Koo" userId="ab6f8de3-d59c-4807-a5e1-6ce35b514137" providerId="ADAL" clId="{C38675EE-F0F1-46B5-9CB1-7AB8661E9C34}" dt="2025-07-21T20:51:26.901" v="605" actId="1076"/>
          <ac:picMkLst>
            <pc:docMk/>
            <pc:sldMk cId="2447503725" sldId="3876"/>
            <ac:picMk id="4" creationId="{B4017122-90BC-61A0-671E-F7AD57134034}"/>
          </ac:picMkLst>
        </pc:picChg>
      </pc:sldChg>
      <pc:sldChg chg="addSp delSp modSp add mod">
        <pc:chgData name="Tingwei Koo" userId="ab6f8de3-d59c-4807-a5e1-6ce35b514137" providerId="ADAL" clId="{C38675EE-F0F1-46B5-9CB1-7AB8661E9C34}" dt="2025-07-21T21:01:21.228" v="614" actId="1076"/>
        <pc:sldMkLst>
          <pc:docMk/>
          <pc:sldMk cId="4045730317" sldId="3877"/>
        </pc:sldMkLst>
      </pc:sldChg>
    </pc:docChg>
  </pc:docChgLst>
  <pc:docChgLst>
    <pc:chgData name="Stephen Deng" userId="S::stephendeng@cpp.edu::277c8bcf-096d-4819-9073-a6245dd59acf" providerId="AD" clId="Web-{BCD52EFC-49B4-474C-DDC5-249FF946D2E1}"/>
    <pc:docChg chg="addSld delSld modSld sldOrd">
      <pc:chgData name="Stephen Deng" userId="S::stephendeng@cpp.edu::277c8bcf-096d-4819-9073-a6245dd59acf" providerId="AD" clId="Web-{BCD52EFC-49B4-474C-DDC5-249FF946D2E1}" dt="2025-07-22T07:05:27.569" v="2227" actId="20577"/>
      <pc:docMkLst>
        <pc:docMk/>
      </pc:docMkLst>
      <pc:sldChg chg="addSp delSp modSp">
        <pc:chgData name="Stephen Deng" userId="S::stephendeng@cpp.edu::277c8bcf-096d-4819-9073-a6245dd59acf" providerId="AD" clId="Web-{BCD52EFC-49B4-474C-DDC5-249FF946D2E1}" dt="2025-07-22T07:05:10.428" v="2209" actId="20577"/>
        <pc:sldMkLst>
          <pc:docMk/>
          <pc:sldMk cId="2375542712" sldId="3859"/>
        </pc:sldMkLst>
        <pc:spChg chg="mod">
          <ac:chgData name="Stephen Deng" userId="S::stephendeng@cpp.edu::277c8bcf-096d-4819-9073-a6245dd59acf" providerId="AD" clId="Web-{BCD52EFC-49B4-474C-DDC5-249FF946D2E1}" dt="2025-07-22T05:35:41.712" v="6" actId="20577"/>
          <ac:spMkLst>
            <pc:docMk/>
            <pc:sldMk cId="2375542712" sldId="3859"/>
            <ac:spMk id="2" creationId="{4272E27D-8277-5F74-177D-48403F25BE7D}"/>
          </ac:spMkLst>
        </pc:spChg>
        <pc:spChg chg="mod">
          <ac:chgData name="Stephen Deng" userId="S::stephendeng@cpp.edu::277c8bcf-096d-4819-9073-a6245dd59acf" providerId="AD" clId="Web-{BCD52EFC-49B4-474C-DDC5-249FF946D2E1}" dt="2025-07-22T07:05:10.428" v="2209" actId="20577"/>
          <ac:spMkLst>
            <pc:docMk/>
            <pc:sldMk cId="2375542712" sldId="3859"/>
            <ac:spMk id="3" creationId="{FBF2F6D7-C40D-7DDA-A42A-AB39B8A03C67}"/>
          </ac:spMkLst>
        </pc:spChg>
        <pc:picChg chg="add del mod">
          <ac:chgData name="Stephen Deng" userId="S::stephendeng@cpp.edu::277c8bcf-096d-4819-9073-a6245dd59acf" providerId="AD" clId="Web-{BCD52EFC-49B4-474C-DDC5-249FF946D2E1}" dt="2025-07-22T05:49:33.264" v="351"/>
          <ac:picMkLst>
            <pc:docMk/>
            <pc:sldMk cId="2375542712" sldId="3859"/>
            <ac:picMk id="4" creationId="{EBB0780E-AE4B-7F34-D8A8-6450B70C5794}"/>
          </ac:picMkLst>
        </pc:picChg>
      </pc:sldChg>
      <pc:sldChg chg="addSp delSp modSp ord">
        <pc:chgData name="Stephen Deng" userId="S::stephendeng@cpp.edu::277c8bcf-096d-4819-9073-a6245dd59acf" providerId="AD" clId="Web-{BCD52EFC-49B4-474C-DDC5-249FF946D2E1}" dt="2025-07-22T06:28:40.466" v="930" actId="20577"/>
        <pc:sldMkLst>
          <pc:docMk/>
          <pc:sldMk cId="801059302" sldId="3866"/>
        </pc:sldMkLst>
        <pc:spChg chg="mod">
          <ac:chgData name="Stephen Deng" userId="S::stephendeng@cpp.edu::277c8bcf-096d-4819-9073-a6245dd59acf" providerId="AD" clId="Web-{BCD52EFC-49B4-474C-DDC5-249FF946D2E1}" dt="2025-07-22T05:48:45.919" v="350" actId="20577"/>
          <ac:spMkLst>
            <pc:docMk/>
            <pc:sldMk cId="801059302" sldId="3866"/>
            <ac:spMk id="2" creationId="{94EF799F-F55B-DE34-5642-0307E3F8A69D}"/>
          </ac:spMkLst>
        </pc:spChg>
        <pc:spChg chg="mod">
          <ac:chgData name="Stephen Deng" userId="S::stephendeng@cpp.edu::277c8bcf-096d-4819-9073-a6245dd59acf" providerId="AD" clId="Web-{BCD52EFC-49B4-474C-DDC5-249FF946D2E1}" dt="2025-07-22T06:28:40.466" v="930" actId="20577"/>
          <ac:spMkLst>
            <pc:docMk/>
            <pc:sldMk cId="801059302" sldId="3866"/>
            <ac:spMk id="3" creationId="{4C8D74BD-CD61-0702-9ED9-053986A38058}"/>
          </ac:spMkLst>
        </pc:spChg>
        <pc:spChg chg="add del">
          <ac:chgData name="Stephen Deng" userId="S::stephendeng@cpp.edu::277c8bcf-096d-4819-9073-a6245dd59acf" providerId="AD" clId="Web-{BCD52EFC-49B4-474C-DDC5-249FF946D2E1}" dt="2025-07-22T06:11:48.893" v="739"/>
          <ac:spMkLst>
            <pc:docMk/>
            <pc:sldMk cId="801059302" sldId="3866"/>
            <ac:spMk id="4" creationId="{92D30F35-2AD8-504E-9135-4B57425D3C73}"/>
          </ac:spMkLst>
        </pc:spChg>
        <pc:picChg chg="add del mod ord">
          <ac:chgData name="Stephen Deng" userId="S::stephendeng@cpp.edu::277c8bcf-096d-4819-9073-a6245dd59acf" providerId="AD" clId="Web-{BCD52EFC-49B4-474C-DDC5-249FF946D2E1}" dt="2025-07-22T06:10:36.156" v="730"/>
          <ac:picMkLst>
            <pc:docMk/>
            <pc:sldMk cId="801059302" sldId="3866"/>
            <ac:picMk id="5" creationId="{828EC454-79AB-D001-B5C5-9F95881324F3}"/>
          </ac:picMkLst>
        </pc:picChg>
        <pc:picChg chg="add del mod ord">
          <ac:chgData name="Stephen Deng" userId="S::stephendeng@cpp.edu::277c8bcf-096d-4819-9073-a6245dd59acf" providerId="AD" clId="Web-{BCD52EFC-49B4-474C-DDC5-249FF946D2E1}" dt="2025-07-22T06:10:41.797" v="734"/>
          <ac:picMkLst>
            <pc:docMk/>
            <pc:sldMk cId="801059302" sldId="3866"/>
            <ac:picMk id="6" creationId="{B676EFE7-3F6A-4C07-A9B5-7F59307679AC}"/>
          </ac:picMkLst>
        </pc:picChg>
        <pc:picChg chg="add del mod ord">
          <ac:chgData name="Stephen Deng" userId="S::stephendeng@cpp.edu::277c8bcf-096d-4819-9073-a6245dd59acf" providerId="AD" clId="Web-{BCD52EFC-49B4-474C-DDC5-249FF946D2E1}" dt="2025-07-22T06:11:40.330" v="738"/>
          <ac:picMkLst>
            <pc:docMk/>
            <pc:sldMk cId="801059302" sldId="3866"/>
            <ac:picMk id="7" creationId="{35F0DA04-85EC-08D6-1755-43EAAB893289}"/>
          </ac:picMkLst>
        </pc:picChg>
        <pc:picChg chg="add mod ord">
          <ac:chgData name="Stephen Deng" userId="S::stephendeng@cpp.edu::277c8bcf-096d-4819-9073-a6245dd59acf" providerId="AD" clId="Web-{BCD52EFC-49B4-474C-DDC5-249FF946D2E1}" dt="2025-07-22T06:16:12.556" v="899" actId="14100"/>
          <ac:picMkLst>
            <pc:docMk/>
            <pc:sldMk cId="801059302" sldId="3866"/>
            <ac:picMk id="8" creationId="{168E3C06-F523-8DEA-6B46-6D66CADC458B}"/>
          </ac:picMkLst>
        </pc:picChg>
        <pc:picChg chg="add mod">
          <ac:chgData name="Stephen Deng" userId="S::stephendeng@cpp.edu::277c8bcf-096d-4819-9073-a6245dd59acf" providerId="AD" clId="Web-{BCD52EFC-49B4-474C-DDC5-249FF946D2E1}" dt="2025-07-22T06:16:37.322" v="911" actId="14100"/>
          <ac:picMkLst>
            <pc:docMk/>
            <pc:sldMk cId="801059302" sldId="3866"/>
            <ac:picMk id="9" creationId="{DE857CCA-4689-0267-D23E-08CA3E12F275}"/>
          </ac:picMkLst>
        </pc:picChg>
      </pc:sldChg>
      <pc:sldChg chg="add del replId">
        <pc:chgData name="Stephen Deng" userId="S::stephendeng@cpp.edu::277c8bcf-096d-4819-9073-a6245dd59acf" providerId="AD" clId="Web-{BCD52EFC-49B4-474C-DDC5-249FF946D2E1}" dt="2025-07-22T05:56:25.337" v="503"/>
        <pc:sldMkLst>
          <pc:docMk/>
          <pc:sldMk cId="3004371294" sldId="3883"/>
        </pc:sldMkLst>
      </pc:sldChg>
      <pc:sldChg chg="modSp add del replId">
        <pc:chgData name="Stephen Deng" userId="S::stephendeng@cpp.edu::277c8bcf-096d-4819-9073-a6245dd59acf" providerId="AD" clId="Web-{BCD52EFC-49B4-474C-DDC5-249FF946D2E1}" dt="2025-07-22T05:57:49.777" v="520"/>
        <pc:sldMkLst>
          <pc:docMk/>
          <pc:sldMk cId="203884917" sldId="3884"/>
        </pc:sldMkLst>
        <pc:spChg chg="mod">
          <ac:chgData name="Stephen Deng" userId="S::stephendeng@cpp.edu::277c8bcf-096d-4819-9073-a6245dd59acf" providerId="AD" clId="Web-{BCD52EFC-49B4-474C-DDC5-249FF946D2E1}" dt="2025-07-22T05:56:31.556" v="518" actId="20577"/>
          <ac:spMkLst>
            <pc:docMk/>
            <pc:sldMk cId="203884917" sldId="3884"/>
            <ac:spMk id="2" creationId="{879F988A-AE6D-AFEF-55B1-7B50B637B6AD}"/>
          </ac:spMkLst>
        </pc:spChg>
      </pc:sldChg>
      <pc:sldChg chg="addSp modSp add replId">
        <pc:chgData name="Stephen Deng" userId="S::stephendeng@cpp.edu::277c8bcf-096d-4819-9073-a6245dd59acf" providerId="AD" clId="Web-{BCD52EFC-49B4-474C-DDC5-249FF946D2E1}" dt="2025-07-22T07:02:11.986" v="2192" actId="20577"/>
        <pc:sldMkLst>
          <pc:docMk/>
          <pc:sldMk cId="237584574" sldId="3885"/>
        </pc:sldMkLst>
        <pc:spChg chg="mod">
          <ac:chgData name="Stephen Deng" userId="S::stephendeng@cpp.edu::277c8bcf-096d-4819-9073-a6245dd59acf" providerId="AD" clId="Web-{BCD52EFC-49B4-474C-DDC5-249FF946D2E1}" dt="2025-07-22T05:58:07.309" v="538" actId="20577"/>
          <ac:spMkLst>
            <pc:docMk/>
            <pc:sldMk cId="237584574" sldId="3885"/>
            <ac:spMk id="2" creationId="{D5F8F6CB-4AEF-CBFC-DFD6-5CEA5C2926A2}"/>
          </ac:spMkLst>
        </pc:spChg>
        <pc:spChg chg="mod">
          <ac:chgData name="Stephen Deng" userId="S::stephendeng@cpp.edu::277c8bcf-096d-4819-9073-a6245dd59acf" providerId="AD" clId="Web-{BCD52EFC-49B4-474C-DDC5-249FF946D2E1}" dt="2025-07-22T06:56:20.024" v="1882" actId="20577"/>
          <ac:spMkLst>
            <pc:docMk/>
            <pc:sldMk cId="237584574" sldId="3885"/>
            <ac:spMk id="3" creationId="{9D09E36B-4F79-A6AF-86D5-337C0F446C6C}"/>
          </ac:spMkLst>
        </pc:spChg>
        <pc:spChg chg="mod">
          <ac:chgData name="Stephen Deng" userId="S::stephendeng@cpp.edu::277c8bcf-096d-4819-9073-a6245dd59acf" providerId="AD" clId="Web-{BCD52EFC-49B4-474C-DDC5-249FF946D2E1}" dt="2025-07-22T07:02:11.986" v="2192" actId="20577"/>
          <ac:spMkLst>
            <pc:docMk/>
            <pc:sldMk cId="237584574" sldId="3885"/>
            <ac:spMk id="4" creationId="{0D54E4D7-B2CB-8222-F70E-3EF59835C1E6}"/>
          </ac:spMkLst>
        </pc:spChg>
        <pc:picChg chg="add mod">
          <ac:chgData name="Stephen Deng" userId="S::stephendeng@cpp.edu::277c8bcf-096d-4819-9073-a6245dd59acf" providerId="AD" clId="Web-{BCD52EFC-49B4-474C-DDC5-249FF946D2E1}" dt="2025-07-22T06:55:52.289" v="1863" actId="14100"/>
          <ac:picMkLst>
            <pc:docMk/>
            <pc:sldMk cId="237584574" sldId="3885"/>
            <ac:picMk id="5" creationId="{DB4BD60A-6E1D-72B3-5378-00C27707F273}"/>
          </ac:picMkLst>
        </pc:picChg>
        <pc:picChg chg="add mod">
          <ac:chgData name="Stephen Deng" userId="S::stephendeng@cpp.edu::277c8bcf-096d-4819-9073-a6245dd59acf" providerId="AD" clId="Web-{BCD52EFC-49B4-474C-DDC5-249FF946D2E1}" dt="2025-07-22T06:55:55.805" v="1864" actId="1076"/>
          <ac:picMkLst>
            <pc:docMk/>
            <pc:sldMk cId="237584574" sldId="3885"/>
            <ac:picMk id="6" creationId="{8FAC37C8-E6DC-B053-48AA-DCF236BC656B}"/>
          </ac:picMkLst>
        </pc:picChg>
      </pc:sldChg>
      <pc:sldChg chg="modSp add del replId">
        <pc:chgData name="Stephen Deng" userId="S::stephendeng@cpp.edu::277c8bcf-096d-4819-9073-a6245dd59acf" providerId="AD" clId="Web-{BCD52EFC-49B4-474C-DDC5-249FF946D2E1}" dt="2025-07-22T06:39:30.107" v="1364"/>
        <pc:sldMkLst>
          <pc:docMk/>
          <pc:sldMk cId="1933865759" sldId="3886"/>
        </pc:sldMkLst>
        <pc:spChg chg="mod">
          <ac:chgData name="Stephen Deng" userId="S::stephendeng@cpp.edu::277c8bcf-096d-4819-9073-a6245dd59acf" providerId="AD" clId="Web-{BCD52EFC-49B4-474C-DDC5-249FF946D2E1}" dt="2025-07-22T05:58:20.934" v="540" actId="20577"/>
          <ac:spMkLst>
            <pc:docMk/>
            <pc:sldMk cId="1933865759" sldId="3886"/>
            <ac:spMk id="2" creationId="{F8EB1B08-811F-1226-E5C6-538DF436C046}"/>
          </ac:spMkLst>
        </pc:spChg>
      </pc:sldChg>
      <pc:sldChg chg="modSp add replId">
        <pc:chgData name="Stephen Deng" userId="S::stephendeng@cpp.edu::277c8bcf-096d-4819-9073-a6245dd59acf" providerId="AD" clId="Web-{BCD52EFC-49B4-474C-DDC5-249FF946D2E1}" dt="2025-07-22T06:37:43.198" v="1310" actId="20577"/>
        <pc:sldMkLst>
          <pc:docMk/>
          <pc:sldMk cId="3248644766" sldId="3887"/>
        </pc:sldMkLst>
        <pc:spChg chg="mod">
          <ac:chgData name="Stephen Deng" userId="S::stephendeng@cpp.edu::277c8bcf-096d-4819-9073-a6245dd59acf" providerId="AD" clId="Web-{BCD52EFC-49B4-474C-DDC5-249FF946D2E1}" dt="2025-07-22T06:16:30.822" v="910" actId="20577"/>
          <ac:spMkLst>
            <pc:docMk/>
            <pc:sldMk cId="3248644766" sldId="3887"/>
            <ac:spMk id="2" creationId="{D27782BF-0628-250D-6493-F40D4B335529}"/>
          </ac:spMkLst>
        </pc:spChg>
        <pc:spChg chg="mod">
          <ac:chgData name="Stephen Deng" userId="S::stephendeng@cpp.edu::277c8bcf-096d-4819-9073-a6245dd59acf" providerId="AD" clId="Web-{BCD52EFC-49B4-474C-DDC5-249FF946D2E1}" dt="2025-07-22T06:37:43.198" v="1310" actId="20577"/>
          <ac:spMkLst>
            <pc:docMk/>
            <pc:sldMk cId="3248644766" sldId="3887"/>
            <ac:spMk id="3" creationId="{1C5B44E4-E88E-5608-EB4E-74B7EDD70B58}"/>
          </ac:spMkLst>
        </pc:spChg>
      </pc:sldChg>
      <pc:sldChg chg="addSp delSp modSp add replId">
        <pc:chgData name="Stephen Deng" userId="S::stephendeng@cpp.edu::277c8bcf-096d-4819-9073-a6245dd59acf" providerId="AD" clId="Web-{BCD52EFC-49B4-474C-DDC5-249FF946D2E1}" dt="2025-07-22T07:05:27.569" v="2227" actId="20577"/>
        <pc:sldMkLst>
          <pc:docMk/>
          <pc:sldMk cId="129748898" sldId="3888"/>
        </pc:sldMkLst>
        <pc:spChg chg="mod">
          <ac:chgData name="Stephen Deng" userId="S::stephendeng@cpp.edu::277c8bcf-096d-4819-9073-a6245dd59acf" providerId="AD" clId="Web-{BCD52EFC-49B4-474C-DDC5-249FF946D2E1}" dt="2025-07-22T07:05:27.569" v="2227" actId="20577"/>
          <ac:spMkLst>
            <pc:docMk/>
            <pc:sldMk cId="129748898" sldId="3888"/>
            <ac:spMk id="3" creationId="{C1AD93BA-DD01-CE5A-6007-DFB05EE256A4}"/>
          </ac:spMkLst>
        </pc:spChg>
        <pc:picChg chg="del">
          <ac:chgData name="Stephen Deng" userId="S::stephendeng@cpp.edu::277c8bcf-096d-4819-9073-a6245dd59acf" providerId="AD" clId="Web-{BCD52EFC-49B4-474C-DDC5-249FF946D2E1}" dt="2025-07-22T07:03:32.863" v="2196"/>
          <ac:picMkLst>
            <pc:docMk/>
            <pc:sldMk cId="129748898" sldId="3888"/>
            <ac:picMk id="5" creationId="{86F18805-926F-A65B-E644-902179AC81F2}"/>
          </ac:picMkLst>
        </pc:picChg>
        <pc:picChg chg="add mod">
          <ac:chgData name="Stephen Deng" userId="S::stephendeng@cpp.edu::277c8bcf-096d-4819-9073-a6245dd59acf" providerId="AD" clId="Web-{BCD52EFC-49B4-474C-DDC5-249FF946D2E1}" dt="2025-07-22T07:04:04.317" v="2206" actId="1076"/>
          <ac:picMkLst>
            <pc:docMk/>
            <pc:sldMk cId="129748898" sldId="3888"/>
            <ac:picMk id="7" creationId="{75E4C4A6-A222-7A63-B9D2-F5C1A3BF2BB5}"/>
          </ac:picMkLst>
        </pc:picChg>
      </pc:sldChg>
      <pc:sldChg chg="modSp add del replId">
        <pc:chgData name="Stephen Deng" userId="S::stephendeng@cpp.edu::277c8bcf-096d-4819-9073-a6245dd59acf" providerId="AD" clId="Web-{BCD52EFC-49B4-474C-DDC5-249FF946D2E1}" dt="2025-07-22T06:42:44.862" v="1437"/>
        <pc:sldMkLst>
          <pc:docMk/>
          <pc:sldMk cId="2330563080" sldId="3888"/>
        </pc:sldMkLst>
        <pc:spChg chg="mod">
          <ac:chgData name="Stephen Deng" userId="S::stephendeng@cpp.edu::277c8bcf-096d-4819-9073-a6245dd59acf" providerId="AD" clId="Web-{BCD52EFC-49B4-474C-DDC5-249FF946D2E1}" dt="2025-07-22T06:39:49.155" v="1372" actId="20577"/>
          <ac:spMkLst>
            <pc:docMk/>
            <pc:sldMk cId="2330563080" sldId="3888"/>
            <ac:spMk id="3" creationId="{2EC65EF5-C9D5-6CFA-7D5E-C5582C7AE477}"/>
          </ac:spMkLst>
        </pc:spChg>
        <pc:spChg chg="mod">
          <ac:chgData name="Stephen Deng" userId="S::stephendeng@cpp.edu::277c8bcf-096d-4819-9073-a6245dd59acf" providerId="AD" clId="Web-{BCD52EFC-49B4-474C-DDC5-249FF946D2E1}" dt="2025-07-22T06:39:54.608" v="1386" actId="20577"/>
          <ac:spMkLst>
            <pc:docMk/>
            <pc:sldMk cId="2330563080" sldId="3888"/>
            <ac:spMk id="4" creationId="{34A5E730-F7E0-E28F-CCE8-0C2FE2A35552}"/>
          </ac:spMkLst>
        </pc:spChg>
      </pc:sldChg>
      <pc:sldChg chg="modSp add del replId">
        <pc:chgData name="Stephen Deng" userId="S::stephendeng@cpp.edu::277c8bcf-096d-4819-9073-a6245dd59acf" providerId="AD" clId="Web-{BCD52EFC-49B4-474C-DDC5-249FF946D2E1}" dt="2025-07-22T07:02:40.284" v="2193"/>
        <pc:sldMkLst>
          <pc:docMk/>
          <pc:sldMk cId="1017653604" sldId="3889"/>
        </pc:sldMkLst>
        <pc:spChg chg="mod">
          <ac:chgData name="Stephen Deng" userId="S::stephendeng@cpp.edu::277c8bcf-096d-4819-9073-a6245dd59acf" providerId="AD" clId="Web-{BCD52EFC-49B4-474C-DDC5-249FF946D2E1}" dt="2025-07-22T06:42:52.691" v="1452" actId="20577"/>
          <ac:spMkLst>
            <pc:docMk/>
            <pc:sldMk cId="1017653604" sldId="3889"/>
            <ac:spMk id="3" creationId="{B640884E-A7F2-6B21-7355-49A65A6DC618}"/>
          </ac:spMkLst>
        </pc:spChg>
        <pc:spChg chg="mod">
          <ac:chgData name="Stephen Deng" userId="S::stephendeng@cpp.edu::277c8bcf-096d-4819-9073-a6245dd59acf" providerId="AD" clId="Web-{BCD52EFC-49B4-474C-DDC5-249FF946D2E1}" dt="2025-07-22T06:43:00.160" v="1461" actId="20577"/>
          <ac:spMkLst>
            <pc:docMk/>
            <pc:sldMk cId="1017653604" sldId="3889"/>
            <ac:spMk id="4" creationId="{F5778FB1-7F82-B243-AE7D-31AACAC105D0}"/>
          </ac:spMkLst>
        </pc:spChg>
      </pc:sldChg>
    </pc:docChg>
  </pc:docChgLst>
  <pc:docChgLst>
    <pc:chgData name="Tingwei Koo" userId="S::tkoo@cpp.edu::ab6f8de3-d59c-4807-a5e1-6ce35b514137" providerId="AD" clId="Web-{34BA1D8F-3D1F-0D9A-EB3C-E761E8DE2F53}"/>
    <pc:docChg chg="modSld">
      <pc:chgData name="Tingwei Koo" userId="S::tkoo@cpp.edu::ab6f8de3-d59c-4807-a5e1-6ce35b514137" providerId="AD" clId="Web-{34BA1D8F-3D1F-0D9A-EB3C-E761E8DE2F53}" dt="2025-07-22T22:59:02.621" v="8" actId="1076"/>
      <pc:docMkLst>
        <pc:docMk/>
      </pc:docMkLst>
      <pc:sldChg chg="modSp">
        <pc:chgData name="Tingwei Koo" userId="S::tkoo@cpp.edu::ab6f8de3-d59c-4807-a5e1-6ce35b514137" providerId="AD" clId="Web-{34BA1D8F-3D1F-0D9A-EB3C-E761E8DE2F53}" dt="2025-07-22T20:06:13.384" v="3" actId="20577"/>
        <pc:sldMkLst>
          <pc:docMk/>
          <pc:sldMk cId="2996515453" sldId="3861"/>
        </pc:sldMkLst>
        <pc:spChg chg="mod">
          <ac:chgData name="Tingwei Koo" userId="S::tkoo@cpp.edu::ab6f8de3-d59c-4807-a5e1-6ce35b514137" providerId="AD" clId="Web-{34BA1D8F-3D1F-0D9A-EB3C-E761E8DE2F53}" dt="2025-07-22T20:06:13.384" v="3" actId="20577"/>
          <ac:spMkLst>
            <pc:docMk/>
            <pc:sldMk cId="2996515453" sldId="3861"/>
            <ac:spMk id="8" creationId="{58C55981-6099-9F05-A6B3-F9DEDA7C80D1}"/>
          </ac:spMkLst>
        </pc:spChg>
      </pc:sldChg>
      <pc:sldChg chg="modSp">
        <pc:chgData name="Tingwei Koo" userId="S::tkoo@cpp.edu::ab6f8de3-d59c-4807-a5e1-6ce35b514137" providerId="AD" clId="Web-{34BA1D8F-3D1F-0D9A-EB3C-E761E8DE2F53}" dt="2025-07-22T22:59:02.621" v="8" actId="1076"/>
        <pc:sldMkLst>
          <pc:docMk/>
          <pc:sldMk cId="4285902178" sldId="3875"/>
        </pc:sldMkLst>
        <pc:picChg chg="mod">
          <ac:chgData name="Tingwei Koo" userId="S::tkoo@cpp.edu::ab6f8de3-d59c-4807-a5e1-6ce35b514137" providerId="AD" clId="Web-{34BA1D8F-3D1F-0D9A-EB3C-E761E8DE2F53}" dt="2025-07-22T22:59:02.621" v="8" actId="1076"/>
          <ac:picMkLst>
            <pc:docMk/>
            <pc:sldMk cId="4285902178" sldId="3875"/>
            <ac:picMk id="9" creationId="{F4A2C950-CE32-4833-287A-AAD56073D7C2}"/>
          </ac:picMkLst>
        </pc:picChg>
      </pc:sldChg>
      <pc:sldChg chg="mod modShow">
        <pc:chgData name="Tingwei Koo" userId="S::tkoo@cpp.edu::ab6f8de3-d59c-4807-a5e1-6ce35b514137" providerId="AD" clId="Web-{34BA1D8F-3D1F-0D9A-EB3C-E761E8DE2F53}" dt="2025-07-22T22:50:04.944" v="7"/>
        <pc:sldMkLst>
          <pc:docMk/>
          <pc:sldMk cId="1374768881" sldId="3878"/>
        </pc:sldMkLst>
      </pc:sldChg>
      <pc:sldChg chg="addSp">
        <pc:chgData name="Tingwei Koo" userId="S::tkoo@cpp.edu::ab6f8de3-d59c-4807-a5e1-6ce35b514137" providerId="AD" clId="Web-{34BA1D8F-3D1F-0D9A-EB3C-E761E8DE2F53}" dt="2025-07-22T18:30:18.149" v="0"/>
        <pc:sldMkLst>
          <pc:docMk/>
          <pc:sldMk cId="362210537" sldId="3881"/>
        </pc:sldMkLst>
        <pc:graphicFrameChg chg="add">
          <ac:chgData name="Tingwei Koo" userId="S::tkoo@cpp.edu::ab6f8de3-d59c-4807-a5e1-6ce35b514137" providerId="AD" clId="Web-{34BA1D8F-3D1F-0D9A-EB3C-E761E8DE2F53}" dt="2025-07-22T18:30:18.149" v="0"/>
          <ac:graphicFrameMkLst>
            <pc:docMk/>
            <pc:sldMk cId="362210537" sldId="3881"/>
            <ac:graphicFrameMk id="4" creationId="{6BA3ACF4-E424-B425-33C6-E4A116254A0B}"/>
          </ac:graphicFrameMkLst>
        </pc:graphicFrameChg>
      </pc:sldChg>
    </pc:docChg>
  </pc:docChgLst>
  <pc:docChgLst>
    <pc:chgData name="Jacob M. Rudder" userId="S::jmrudder@cpp.edu::df00a309-0821-4890-9669-1e12d3158292" providerId="AD" clId="Web-{E14452D0-98FA-735D-BA2F-1888E628B0F3}"/>
    <pc:docChg chg="addSld delSld modSld">
      <pc:chgData name="Jacob M. Rudder" userId="S::jmrudder@cpp.edu::df00a309-0821-4890-9669-1e12d3158292" providerId="AD" clId="Web-{E14452D0-98FA-735D-BA2F-1888E628B0F3}" dt="2025-07-22T06:52:43.353" v="384"/>
      <pc:docMkLst>
        <pc:docMk/>
      </pc:docMkLst>
      <pc:sldChg chg="modSp modNotes">
        <pc:chgData name="Jacob M. Rudder" userId="S::jmrudder@cpp.edu::df00a309-0821-4890-9669-1e12d3158292" providerId="AD" clId="Web-{E14452D0-98FA-735D-BA2F-1888E628B0F3}" dt="2025-07-22T03:19:53.615" v="342" actId="20577"/>
        <pc:sldMkLst>
          <pc:docMk/>
          <pc:sldMk cId="3666674671" sldId="261"/>
        </pc:sldMkLst>
        <pc:spChg chg="mod">
          <ac:chgData name="Jacob M. Rudder" userId="S::jmrudder@cpp.edu::df00a309-0821-4890-9669-1e12d3158292" providerId="AD" clId="Web-{E14452D0-98FA-735D-BA2F-1888E628B0F3}" dt="2025-07-22T02:11:51.972" v="10" actId="20577"/>
          <ac:spMkLst>
            <pc:docMk/>
            <pc:sldMk cId="3666674671" sldId="261"/>
            <ac:spMk id="2" creationId="{9635F5E3-2B1C-7C0A-8581-67A9052D13AA}"/>
          </ac:spMkLst>
        </pc:spChg>
        <pc:spChg chg="mod">
          <ac:chgData name="Jacob M. Rudder" userId="S::jmrudder@cpp.edu::df00a309-0821-4890-9669-1e12d3158292" providerId="AD" clId="Web-{E14452D0-98FA-735D-BA2F-1888E628B0F3}" dt="2025-07-22T03:19:53.615" v="342" actId="20577"/>
          <ac:spMkLst>
            <pc:docMk/>
            <pc:sldMk cId="3666674671" sldId="261"/>
            <ac:spMk id="3" creationId="{A6A33159-D030-2F82-A142-F75940728319}"/>
          </ac:spMkLst>
        </pc:spChg>
      </pc:sldChg>
      <pc:sldChg chg="modSp del modNotes">
        <pc:chgData name="Jacob M. Rudder" userId="S::jmrudder@cpp.edu::df00a309-0821-4890-9669-1e12d3158292" providerId="AD" clId="Web-{E14452D0-98FA-735D-BA2F-1888E628B0F3}" dt="2025-07-22T03:06:21.590" v="256"/>
        <pc:sldMkLst>
          <pc:docMk/>
          <pc:sldMk cId="2882890211" sldId="3858"/>
        </pc:sldMkLst>
        <pc:spChg chg="mod">
          <ac:chgData name="Jacob M. Rudder" userId="S::jmrudder@cpp.edu::df00a309-0821-4890-9669-1e12d3158292" providerId="AD" clId="Web-{E14452D0-98FA-735D-BA2F-1888E628B0F3}" dt="2025-07-22T02:44:19.205" v="173" actId="20577"/>
          <ac:spMkLst>
            <pc:docMk/>
            <pc:sldMk cId="2882890211" sldId="3858"/>
            <ac:spMk id="2" creationId="{B736C6C9-3356-E94C-BE4F-F33402D1E3F0}"/>
          </ac:spMkLst>
        </pc:spChg>
        <pc:spChg chg="mod">
          <ac:chgData name="Jacob M. Rudder" userId="S::jmrudder@cpp.edu::df00a309-0821-4890-9669-1e12d3158292" providerId="AD" clId="Web-{E14452D0-98FA-735D-BA2F-1888E628B0F3}" dt="2025-07-22T02:44:24.861" v="175" actId="20577"/>
          <ac:spMkLst>
            <pc:docMk/>
            <pc:sldMk cId="2882890211" sldId="3858"/>
            <ac:spMk id="3" creationId="{37A8C17B-94F1-8596-17EE-0CE81B935D67}"/>
          </ac:spMkLst>
        </pc:spChg>
      </pc:sldChg>
      <pc:sldChg chg="addSp delSp modSp modNotes">
        <pc:chgData name="Jacob M. Rudder" userId="S::jmrudder@cpp.edu::df00a309-0821-4890-9669-1e12d3158292" providerId="AD" clId="Web-{E14452D0-98FA-735D-BA2F-1888E628B0F3}" dt="2025-07-22T06:51:59.101" v="365"/>
        <pc:sldMkLst>
          <pc:docMk/>
          <pc:sldMk cId="1758686348" sldId="3864"/>
        </pc:sldMkLst>
        <pc:spChg chg="mod">
          <ac:chgData name="Jacob M. Rudder" userId="S::jmrudder@cpp.edu::df00a309-0821-4890-9669-1e12d3158292" providerId="AD" clId="Web-{E14452D0-98FA-735D-BA2F-1888E628B0F3}" dt="2025-07-22T03:16:30.625" v="327" actId="1076"/>
          <ac:spMkLst>
            <pc:docMk/>
            <pc:sldMk cId="1758686348" sldId="3864"/>
            <ac:spMk id="2" creationId="{1628084E-6F36-AD8A-8DAB-CE0593312371}"/>
          </ac:spMkLst>
        </pc:spChg>
        <pc:spChg chg="del">
          <ac:chgData name="Jacob M. Rudder" userId="S::jmrudder@cpp.edu::df00a309-0821-4890-9669-1e12d3158292" providerId="AD" clId="Web-{E14452D0-98FA-735D-BA2F-1888E628B0F3}" dt="2025-07-22T02:17:42.468" v="63"/>
          <ac:spMkLst>
            <pc:docMk/>
            <pc:sldMk cId="1758686348" sldId="3864"/>
            <ac:spMk id="3" creationId="{331E8CC1-AABD-39EF-D04D-7770C510862D}"/>
          </ac:spMkLst>
        </pc:spChg>
        <pc:spChg chg="del">
          <ac:chgData name="Jacob M. Rudder" userId="S::jmrudder@cpp.edu::df00a309-0821-4890-9669-1e12d3158292" providerId="AD" clId="Web-{E14452D0-98FA-735D-BA2F-1888E628B0F3}" dt="2025-07-22T02:17:40.483" v="62"/>
          <ac:spMkLst>
            <pc:docMk/>
            <pc:sldMk cId="1758686348" sldId="3864"/>
            <ac:spMk id="4" creationId="{95C778F2-96B8-7588-1F1D-F05FECE9CB49}"/>
          </ac:spMkLst>
        </pc:spChg>
        <pc:spChg chg="add del mod">
          <ac:chgData name="Jacob M. Rudder" userId="S::jmrudder@cpp.edu::df00a309-0821-4890-9669-1e12d3158292" providerId="AD" clId="Web-{E14452D0-98FA-735D-BA2F-1888E628B0F3}" dt="2025-07-22T02:21:57.554" v="76"/>
          <ac:spMkLst>
            <pc:docMk/>
            <pc:sldMk cId="1758686348" sldId="3864"/>
            <ac:spMk id="6" creationId="{CF073FCB-186D-5C1E-8B7F-C4D4994AB4EF}"/>
          </ac:spMkLst>
        </pc:spChg>
        <pc:spChg chg="add del">
          <ac:chgData name="Jacob M. Rudder" userId="S::jmrudder@cpp.edu::df00a309-0821-4890-9669-1e12d3158292" providerId="AD" clId="Web-{E14452D0-98FA-735D-BA2F-1888E628B0F3}" dt="2025-07-22T02:22:40.586" v="94"/>
          <ac:spMkLst>
            <pc:docMk/>
            <pc:sldMk cId="1758686348" sldId="3864"/>
            <ac:spMk id="7" creationId="{BCE7C396-5DCB-D0B9-442A-52528BB09F2E}"/>
          </ac:spMkLst>
        </pc:spChg>
        <pc:spChg chg="add mod">
          <ac:chgData name="Jacob M. Rudder" userId="S::jmrudder@cpp.edu::df00a309-0821-4890-9669-1e12d3158292" providerId="AD" clId="Web-{E14452D0-98FA-735D-BA2F-1888E628B0F3}" dt="2025-07-22T03:19:57.725" v="343" actId="20577"/>
          <ac:spMkLst>
            <pc:docMk/>
            <pc:sldMk cId="1758686348" sldId="3864"/>
            <ac:spMk id="8" creationId="{74132541-3E33-C706-6549-BDF61E9B8240}"/>
          </ac:spMkLst>
        </pc:spChg>
      </pc:sldChg>
      <pc:sldChg chg="delSp modSp modNotes">
        <pc:chgData name="Jacob M. Rudder" userId="S::jmrudder@cpp.edu::df00a309-0821-4890-9669-1e12d3158292" providerId="AD" clId="Web-{E14452D0-98FA-735D-BA2F-1888E628B0F3}" dt="2025-07-22T06:52:43.353" v="384"/>
        <pc:sldMkLst>
          <pc:docMk/>
          <pc:sldMk cId="3395788896" sldId="3865"/>
        </pc:sldMkLst>
        <pc:spChg chg="mod">
          <ac:chgData name="Jacob M. Rudder" userId="S::jmrudder@cpp.edu::df00a309-0821-4890-9669-1e12d3158292" providerId="AD" clId="Web-{E14452D0-98FA-735D-BA2F-1888E628B0F3}" dt="2025-07-22T03:05:08.431" v="252" actId="20577"/>
          <ac:spMkLst>
            <pc:docMk/>
            <pc:sldMk cId="3395788896" sldId="3865"/>
            <ac:spMk id="2" creationId="{4BB2CEE0-B173-4072-4FD1-46822F6D26D2}"/>
          </ac:spMkLst>
        </pc:spChg>
        <pc:spChg chg="mod">
          <ac:chgData name="Jacob M. Rudder" userId="S::jmrudder@cpp.edu::df00a309-0821-4890-9669-1e12d3158292" providerId="AD" clId="Web-{E14452D0-98FA-735D-BA2F-1888E628B0F3}" dt="2025-07-22T06:52:22.134" v="378" actId="14100"/>
          <ac:spMkLst>
            <pc:docMk/>
            <pc:sldMk cId="3395788896" sldId="3865"/>
            <ac:spMk id="3" creationId="{2CFF3FEB-3180-1283-DBE6-22DC046B8D2B}"/>
          </ac:spMkLst>
        </pc:spChg>
        <pc:spChg chg="del">
          <ac:chgData name="Jacob M. Rudder" userId="S::jmrudder@cpp.edu::df00a309-0821-4890-9669-1e12d3158292" providerId="AD" clId="Web-{E14452D0-98FA-735D-BA2F-1888E628B0F3}" dt="2025-07-22T03:01:01.486" v="209"/>
          <ac:spMkLst>
            <pc:docMk/>
            <pc:sldMk cId="3395788896" sldId="3865"/>
            <ac:spMk id="4" creationId="{8F67C7E5-5D67-8F80-9A5B-D8F6D8CC5170}"/>
          </ac:spMkLst>
        </pc:spChg>
      </pc:sldChg>
      <pc:sldChg chg="modSp add replId modNotes">
        <pc:chgData name="Jacob M. Rudder" userId="S::jmrudder@cpp.edu::df00a309-0821-4890-9669-1e12d3158292" providerId="AD" clId="Web-{E14452D0-98FA-735D-BA2F-1888E628B0F3}" dt="2025-07-22T03:20:01.303" v="344" actId="20577"/>
        <pc:sldMkLst>
          <pc:docMk/>
          <pc:sldMk cId="3658691036" sldId="3882"/>
        </pc:sldMkLst>
        <pc:spChg chg="mod">
          <ac:chgData name="Jacob M. Rudder" userId="S::jmrudder@cpp.edu::df00a309-0821-4890-9669-1e12d3158292" providerId="AD" clId="Web-{E14452D0-98FA-735D-BA2F-1888E628B0F3}" dt="2025-07-22T02:58:19.637" v="204" actId="20577"/>
          <ac:spMkLst>
            <pc:docMk/>
            <pc:sldMk cId="3658691036" sldId="3882"/>
            <ac:spMk id="2" creationId="{415011E1-EAFF-768C-6664-3B520923F6B3}"/>
          </ac:spMkLst>
        </pc:spChg>
        <pc:spChg chg="mod">
          <ac:chgData name="Jacob M. Rudder" userId="S::jmrudder@cpp.edu::df00a309-0821-4890-9669-1e12d3158292" providerId="AD" clId="Web-{E14452D0-98FA-735D-BA2F-1888E628B0F3}" dt="2025-07-22T03:20:01.303" v="344" actId="20577"/>
          <ac:spMkLst>
            <pc:docMk/>
            <pc:sldMk cId="3658691036" sldId="3882"/>
            <ac:spMk id="3" creationId="{82ACDC78-85E7-812C-7F04-FD34B45559BB}"/>
          </ac:spMkLst>
        </pc:spChg>
      </pc:sldChg>
    </pc:docChg>
  </pc:docChgLst>
  <pc:docChgLst>
    <pc:chgData name="Cedric N. Wong" userId="S::cedricnwong@cpp.edu::b9185d46-4123-4495-af63-6ede6b5f0827" providerId="AD" clId="Web-{F3E15EB1-2007-3349-9E39-0409EBD78D98}"/>
    <pc:docChg chg="addSld delSld modSld">
      <pc:chgData name="Cedric N. Wong" userId="S::cedricnwong@cpp.edu::b9185d46-4123-4495-af63-6ede6b5f0827" providerId="AD" clId="Web-{F3E15EB1-2007-3349-9E39-0409EBD78D98}" dt="2025-07-22T23:34:02.245" v="1177" actId="20577"/>
      <pc:docMkLst>
        <pc:docMk/>
      </pc:docMkLst>
      <pc:sldChg chg="modSp">
        <pc:chgData name="Cedric N. Wong" userId="S::cedricnwong@cpp.edu::b9185d46-4123-4495-af63-6ede6b5f0827" providerId="AD" clId="Web-{F3E15EB1-2007-3349-9E39-0409EBD78D98}" dt="2025-07-22T23:34:02.245" v="1177" actId="20577"/>
        <pc:sldMkLst>
          <pc:docMk/>
          <pc:sldMk cId="397778454" sldId="3856"/>
        </pc:sldMkLst>
        <pc:spChg chg="mod">
          <ac:chgData name="Cedric N. Wong" userId="S::cedricnwong@cpp.edu::b9185d46-4123-4495-af63-6ede6b5f0827" providerId="AD" clId="Web-{F3E15EB1-2007-3349-9E39-0409EBD78D98}" dt="2025-07-22T23:34:02.245" v="1177" actId="20577"/>
          <ac:spMkLst>
            <pc:docMk/>
            <pc:sldMk cId="397778454" sldId="3856"/>
            <ac:spMk id="4" creationId="{41FB3835-A9BC-B99C-A22B-759EC6485BE1}"/>
          </ac:spMkLst>
        </pc:spChg>
      </pc:sldChg>
      <pc:sldChg chg="modSp">
        <pc:chgData name="Cedric N. Wong" userId="S::cedricnwong@cpp.edu::b9185d46-4123-4495-af63-6ede6b5f0827" providerId="AD" clId="Web-{F3E15EB1-2007-3349-9E39-0409EBD78D98}" dt="2025-07-22T22:09:44.257" v="729" actId="20577"/>
        <pc:sldMkLst>
          <pc:docMk/>
          <pc:sldMk cId="943093323" sldId="3857"/>
        </pc:sldMkLst>
        <pc:spChg chg="mod">
          <ac:chgData name="Cedric N. Wong" userId="S::cedricnwong@cpp.edu::b9185d46-4123-4495-af63-6ede6b5f0827" providerId="AD" clId="Web-{F3E15EB1-2007-3349-9E39-0409EBD78D98}" dt="2025-07-22T22:09:44.257" v="729" actId="20577"/>
          <ac:spMkLst>
            <pc:docMk/>
            <pc:sldMk cId="943093323" sldId="3857"/>
            <ac:spMk id="4" creationId="{26975306-CA6C-A009-F639-D378CE2DB7D4}"/>
          </ac:spMkLst>
        </pc:spChg>
      </pc:sldChg>
      <pc:sldChg chg="modSp">
        <pc:chgData name="Cedric N. Wong" userId="S::cedricnwong@cpp.edu::b9185d46-4123-4495-af63-6ede6b5f0827" providerId="AD" clId="Web-{F3E15EB1-2007-3349-9E39-0409EBD78D98}" dt="2025-07-22T22:10:06.789" v="747" actId="20577"/>
        <pc:sldMkLst>
          <pc:docMk/>
          <pc:sldMk cId="3922765432" sldId="3862"/>
        </pc:sldMkLst>
        <pc:spChg chg="mod">
          <ac:chgData name="Cedric N. Wong" userId="S::cedricnwong@cpp.edu::b9185d46-4123-4495-af63-6ede6b5f0827" providerId="AD" clId="Web-{F3E15EB1-2007-3349-9E39-0409EBD78D98}" dt="2025-07-22T21:42:48.791" v="116" actId="20577"/>
          <ac:spMkLst>
            <pc:docMk/>
            <pc:sldMk cId="3922765432" sldId="3862"/>
            <ac:spMk id="2" creationId="{9B02DA3C-9E74-ADBC-B8AD-9C3D220885C9}"/>
          </ac:spMkLst>
        </pc:spChg>
        <pc:spChg chg="mod">
          <ac:chgData name="Cedric N. Wong" userId="S::cedricnwong@cpp.edu::b9185d46-4123-4495-af63-6ede6b5f0827" providerId="AD" clId="Web-{F3E15EB1-2007-3349-9E39-0409EBD78D98}" dt="2025-07-22T22:10:06.789" v="747" actId="20577"/>
          <ac:spMkLst>
            <pc:docMk/>
            <pc:sldMk cId="3922765432" sldId="3862"/>
            <ac:spMk id="3" creationId="{8F412411-DCC5-9115-F9F2-0C00CA6D9A19}"/>
          </ac:spMkLst>
        </pc:spChg>
      </pc:sldChg>
      <pc:sldChg chg="modSp">
        <pc:chgData name="Cedric N. Wong" userId="S::cedricnwong@cpp.edu::b9185d46-4123-4495-af63-6ede6b5f0827" providerId="AD" clId="Web-{F3E15EB1-2007-3349-9E39-0409EBD78D98}" dt="2025-07-22T22:14:01.905" v="1126" actId="20577"/>
        <pc:sldMkLst>
          <pc:docMk/>
          <pc:sldMk cId="497926012" sldId="3863"/>
        </pc:sldMkLst>
        <pc:spChg chg="mod">
          <ac:chgData name="Cedric N. Wong" userId="S::cedricnwong@cpp.edu::b9185d46-4123-4495-af63-6ede6b5f0827" providerId="AD" clId="Web-{F3E15EB1-2007-3349-9E39-0409EBD78D98}" dt="2025-07-22T22:09:48.336" v="733" actId="20577"/>
          <ac:spMkLst>
            <pc:docMk/>
            <pc:sldMk cId="497926012" sldId="3863"/>
            <ac:spMk id="2" creationId="{5D9896DB-6E81-B594-05F1-4F09EB9E71D0}"/>
          </ac:spMkLst>
        </pc:spChg>
        <pc:spChg chg="mod">
          <ac:chgData name="Cedric N. Wong" userId="S::cedricnwong@cpp.edu::b9185d46-4123-4495-af63-6ede6b5f0827" providerId="AD" clId="Web-{F3E15EB1-2007-3349-9E39-0409EBD78D98}" dt="2025-07-22T22:14:01.905" v="1126" actId="20577"/>
          <ac:spMkLst>
            <pc:docMk/>
            <pc:sldMk cId="497926012" sldId="3863"/>
            <ac:spMk id="3" creationId="{F6A4E5C5-B5C4-05DD-67F7-917DC76F2E4D}"/>
          </ac:spMkLst>
        </pc:spChg>
      </pc:sldChg>
      <pc:sldChg chg="del">
        <pc:chgData name="Cedric N. Wong" userId="S::cedricnwong@cpp.edu::b9185d46-4123-4495-af63-6ede6b5f0827" providerId="AD" clId="Web-{F3E15EB1-2007-3349-9E39-0409EBD78D98}" dt="2025-07-22T22:07:04.894" v="415"/>
        <pc:sldMkLst>
          <pc:docMk/>
          <pc:sldMk cId="2473380797" sldId="3869"/>
        </pc:sldMkLst>
      </pc:sldChg>
      <pc:sldChg chg="del">
        <pc:chgData name="Cedric N. Wong" userId="S::cedricnwong@cpp.edu::b9185d46-4123-4495-af63-6ede6b5f0827" providerId="AD" clId="Web-{F3E15EB1-2007-3349-9E39-0409EBD78D98}" dt="2025-07-22T22:09:50.664" v="734"/>
        <pc:sldMkLst>
          <pc:docMk/>
          <pc:sldMk cId="632488109" sldId="3870"/>
        </pc:sldMkLst>
      </pc:sldChg>
      <pc:sldChg chg="modSp new">
        <pc:chgData name="Cedric N. Wong" userId="S::cedricnwong@cpp.edu::b9185d46-4123-4495-af63-6ede6b5f0827" providerId="AD" clId="Web-{F3E15EB1-2007-3349-9E39-0409EBD78D98}" dt="2025-07-22T22:14:34.937" v="1176" actId="20577"/>
        <pc:sldMkLst>
          <pc:docMk/>
          <pc:sldMk cId="3042635734" sldId="3889"/>
        </pc:sldMkLst>
        <pc:spChg chg="mod">
          <ac:chgData name="Cedric N. Wong" userId="S::cedricnwong@cpp.edu::b9185d46-4123-4495-af63-6ede6b5f0827" providerId="AD" clId="Web-{F3E15EB1-2007-3349-9E39-0409EBD78D98}" dt="2025-07-22T21:56:39.361" v="229" actId="20577"/>
          <ac:spMkLst>
            <pc:docMk/>
            <pc:sldMk cId="3042635734" sldId="3889"/>
            <ac:spMk id="2" creationId="{9F01BEA0-EC0D-2581-6C69-BA21337C92AF}"/>
          </ac:spMkLst>
        </pc:spChg>
        <pc:spChg chg="mod">
          <ac:chgData name="Cedric N. Wong" userId="S::cedricnwong@cpp.edu::b9185d46-4123-4495-af63-6ede6b5f0827" providerId="AD" clId="Web-{F3E15EB1-2007-3349-9E39-0409EBD78D98}" dt="2025-07-22T22:14:34.937" v="1176" actId="20577"/>
          <ac:spMkLst>
            <pc:docMk/>
            <pc:sldMk cId="3042635734" sldId="3889"/>
            <ac:spMk id="3" creationId="{12FE39C7-10D1-B047-F73E-AAD47E86C42C}"/>
          </ac:spMkLst>
        </pc:spChg>
      </pc:sldChg>
      <pc:sldChg chg="modSp new">
        <pc:chgData name="Cedric N. Wong" userId="S::cedricnwong@cpp.edu::b9185d46-4123-4495-af63-6ede6b5f0827" providerId="AD" clId="Web-{F3E15EB1-2007-3349-9E39-0409EBD78D98}" dt="2025-07-22T22:14:26.250" v="1171" actId="20577"/>
        <pc:sldMkLst>
          <pc:docMk/>
          <pc:sldMk cId="3754322134" sldId="3890"/>
        </pc:sldMkLst>
        <pc:spChg chg="mod">
          <ac:chgData name="Cedric N. Wong" userId="S::cedricnwong@cpp.edu::b9185d46-4123-4495-af63-6ede6b5f0827" providerId="AD" clId="Web-{F3E15EB1-2007-3349-9E39-0409EBD78D98}" dt="2025-07-22T22:07:23.285" v="443" actId="20577"/>
          <ac:spMkLst>
            <pc:docMk/>
            <pc:sldMk cId="3754322134" sldId="3890"/>
            <ac:spMk id="2" creationId="{67004A91-EF38-2E22-A616-898673309F95}"/>
          </ac:spMkLst>
        </pc:spChg>
        <pc:spChg chg="mod">
          <ac:chgData name="Cedric N. Wong" userId="S::cedricnwong@cpp.edu::b9185d46-4123-4495-af63-6ede6b5f0827" providerId="AD" clId="Web-{F3E15EB1-2007-3349-9E39-0409EBD78D98}" dt="2025-07-22T22:14:26.250" v="1171" actId="20577"/>
          <ac:spMkLst>
            <pc:docMk/>
            <pc:sldMk cId="3754322134" sldId="3890"/>
            <ac:spMk id="3" creationId="{13EEC9F9-8517-5D58-4E54-B7D6F999ACC4}"/>
          </ac:spMkLst>
        </pc:spChg>
      </pc:sldChg>
    </pc:docChg>
  </pc:docChgLst>
  <pc:docChgLst>
    <pc:chgData name="Tingwei Koo" userId="S::tkoo@cpp.edu::ab6f8de3-d59c-4807-a5e1-6ce35b514137" providerId="AD" clId="Web-{D3AA5856-F1D3-5933-2AC2-CD9529E017A1}"/>
    <pc:docChg chg="modSld">
      <pc:chgData name="Tingwei Koo" userId="S::tkoo@cpp.edu::ab6f8de3-d59c-4807-a5e1-6ce35b514137" providerId="AD" clId="Web-{D3AA5856-F1D3-5933-2AC2-CD9529E017A1}" dt="2025-07-21T22:05:00.019" v="0" actId="14100"/>
      <pc:docMkLst>
        <pc:docMk/>
      </pc:docMkLst>
      <pc:sldChg chg="modSp">
        <pc:chgData name="Tingwei Koo" userId="S::tkoo@cpp.edu::ab6f8de3-d59c-4807-a5e1-6ce35b514137" providerId="AD" clId="Web-{D3AA5856-F1D3-5933-2AC2-CD9529E017A1}" dt="2025-07-21T22:05:00.019" v="0" actId="14100"/>
        <pc:sldMkLst>
          <pc:docMk/>
          <pc:sldMk cId="1918976187" sldId="3868"/>
        </pc:sldMkLst>
      </pc:sldChg>
    </pc:docChg>
  </pc:docChgLst>
  <pc:docChgLst>
    <pc:chgData name="Jacob M. Rudder" userId="S::jmrudder@cpp.edu::df00a309-0821-4890-9669-1e12d3158292" providerId="AD" clId="Web-{F4D3E7A3-2B9A-F9F3-DA2D-33457FF3BBB6}"/>
    <pc:docChg chg="modSld">
      <pc:chgData name="Jacob M. Rudder" userId="S::jmrudder@cpp.edu::df00a309-0821-4890-9669-1e12d3158292" providerId="AD" clId="Web-{F4D3E7A3-2B9A-F9F3-DA2D-33457FF3BBB6}" dt="2025-07-23T00:25:43.826" v="1" actId="20577"/>
      <pc:docMkLst>
        <pc:docMk/>
      </pc:docMkLst>
      <pc:sldChg chg="modSp">
        <pc:chgData name="Jacob M. Rudder" userId="S::jmrudder@cpp.edu::df00a309-0821-4890-9669-1e12d3158292" providerId="AD" clId="Web-{F4D3E7A3-2B9A-F9F3-DA2D-33457FF3BBB6}" dt="2025-07-23T00:25:43.826" v="1" actId="20577"/>
        <pc:sldMkLst>
          <pc:docMk/>
          <pc:sldMk cId="1758686348" sldId="3864"/>
        </pc:sldMkLst>
        <pc:spChg chg="mod">
          <ac:chgData name="Jacob M. Rudder" userId="S::jmrudder@cpp.edu::df00a309-0821-4890-9669-1e12d3158292" providerId="AD" clId="Web-{F4D3E7A3-2B9A-F9F3-DA2D-33457FF3BBB6}" dt="2025-07-23T00:25:43.826" v="1" actId="20577"/>
          <ac:spMkLst>
            <pc:docMk/>
            <pc:sldMk cId="1758686348" sldId="3864"/>
            <ac:spMk id="8" creationId="{74132541-3E33-C706-6549-BDF61E9B8240}"/>
          </ac:spMkLst>
        </pc:spChg>
      </pc:sldChg>
    </pc:docChg>
  </pc:docChgLst>
  <pc:docChgLst>
    <pc:chgData name="Cedric N. Wong" userId="S::cedricnwong@cpp.edu::b9185d46-4123-4495-af63-6ede6b5f0827" providerId="AD" clId="Web-{B5A35F25-05A2-1435-A448-D4E690F05660}"/>
    <pc:docChg chg="modSld">
      <pc:chgData name="Cedric N. Wong" userId="S::cedricnwong@cpp.edu::b9185d46-4123-4495-af63-6ede6b5f0827" providerId="AD" clId="Web-{B5A35F25-05A2-1435-A448-D4E690F05660}" dt="2025-07-23T01:00:11.893" v="0" actId="20577"/>
      <pc:docMkLst>
        <pc:docMk/>
      </pc:docMkLst>
      <pc:sldChg chg="modSp">
        <pc:chgData name="Cedric N. Wong" userId="S::cedricnwong@cpp.edu::b9185d46-4123-4495-af63-6ede6b5f0827" providerId="AD" clId="Web-{B5A35F25-05A2-1435-A448-D4E690F05660}" dt="2025-07-23T01:00:11.893" v="0" actId="20577"/>
        <pc:sldMkLst>
          <pc:docMk/>
          <pc:sldMk cId="517426050" sldId="256"/>
        </pc:sldMkLst>
        <pc:spChg chg="mod">
          <ac:chgData name="Cedric N. Wong" userId="S::cedricnwong@cpp.edu::b9185d46-4123-4495-af63-6ede6b5f0827" providerId="AD" clId="Web-{B5A35F25-05A2-1435-A448-D4E690F05660}" dt="2025-07-23T01:00:11.893" v="0" actId="20577"/>
          <ac:spMkLst>
            <pc:docMk/>
            <pc:sldMk cId="517426050" sldId="256"/>
            <ac:spMk id="2" creationId="{30973B9E-4AC7-467D-2795-09FF61F13806}"/>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EBF1A-8575-43EC-B4EA-B52ABC56B2E3}"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64E10C9B-F2E2-45DB-A3E9-249EC6119830}">
      <dgm:prSet/>
      <dgm:spPr/>
      <dgm:t>
        <a:bodyPr/>
        <a:lstStyle/>
        <a:p>
          <a:pPr>
            <a:lnSpc>
              <a:spcPct val="100000"/>
            </a:lnSpc>
          </a:pPr>
          <a:r>
            <a:rPr lang="en-US"/>
            <a:t>ROC-AUC: 0.996 </a:t>
          </a:r>
        </a:p>
      </dgm:t>
    </dgm:pt>
    <dgm:pt modelId="{FC0CF17E-FB29-4E09-8024-4D110B70FF90}" type="parTrans" cxnId="{EFEED451-094F-44EF-A424-33C1A36A823C}">
      <dgm:prSet/>
      <dgm:spPr/>
      <dgm:t>
        <a:bodyPr/>
        <a:lstStyle/>
        <a:p>
          <a:endParaRPr lang="en-US"/>
        </a:p>
      </dgm:t>
    </dgm:pt>
    <dgm:pt modelId="{84A240C6-EE92-49E3-B302-F675FC1D5AD2}" type="sibTrans" cxnId="{EFEED451-094F-44EF-A424-33C1A36A823C}">
      <dgm:prSet/>
      <dgm:spPr/>
      <dgm:t>
        <a:bodyPr/>
        <a:lstStyle/>
        <a:p>
          <a:endParaRPr lang="en-US"/>
        </a:p>
      </dgm:t>
    </dgm:pt>
    <dgm:pt modelId="{13D64DB3-32F6-460A-9174-8500AF7A504D}">
      <dgm:prSet/>
      <dgm:spPr/>
      <dgm:t>
        <a:bodyPr/>
        <a:lstStyle/>
        <a:p>
          <a:pPr>
            <a:lnSpc>
              <a:spcPct val="100000"/>
            </a:lnSpc>
          </a:pPr>
          <a:r>
            <a:rPr lang="en-US"/>
            <a:t>Precision: 1.000 </a:t>
          </a:r>
        </a:p>
      </dgm:t>
    </dgm:pt>
    <dgm:pt modelId="{D724E3D6-48D5-4242-84EB-9E595902045E}" type="parTrans" cxnId="{5DDF19F7-5281-47B7-9C8D-790234BFC68A}">
      <dgm:prSet/>
      <dgm:spPr/>
      <dgm:t>
        <a:bodyPr/>
        <a:lstStyle/>
        <a:p>
          <a:endParaRPr lang="en-US"/>
        </a:p>
      </dgm:t>
    </dgm:pt>
    <dgm:pt modelId="{33C42FCE-C479-4677-877E-5592B350F880}" type="sibTrans" cxnId="{5DDF19F7-5281-47B7-9C8D-790234BFC68A}">
      <dgm:prSet/>
      <dgm:spPr/>
      <dgm:t>
        <a:bodyPr/>
        <a:lstStyle/>
        <a:p>
          <a:endParaRPr lang="en-US"/>
        </a:p>
      </dgm:t>
    </dgm:pt>
    <dgm:pt modelId="{72553502-D7DE-47CE-8FBF-5963AAE439CB}">
      <dgm:prSet/>
      <dgm:spPr/>
      <dgm:t>
        <a:bodyPr/>
        <a:lstStyle/>
        <a:p>
          <a:pPr>
            <a:lnSpc>
              <a:spcPct val="100000"/>
            </a:lnSpc>
          </a:pPr>
          <a:r>
            <a:rPr lang="en-US"/>
            <a:t>Recall: 0.927 </a:t>
          </a:r>
        </a:p>
      </dgm:t>
    </dgm:pt>
    <dgm:pt modelId="{2B720065-9884-4564-A75E-9CED34E7E89A}" type="parTrans" cxnId="{4D3BFB4E-A91F-45C6-848F-C330BAFD9C05}">
      <dgm:prSet/>
      <dgm:spPr/>
      <dgm:t>
        <a:bodyPr/>
        <a:lstStyle/>
        <a:p>
          <a:endParaRPr lang="en-US"/>
        </a:p>
      </dgm:t>
    </dgm:pt>
    <dgm:pt modelId="{2D8CF9CF-95BD-40A7-B843-FADDF0395414}" type="sibTrans" cxnId="{4D3BFB4E-A91F-45C6-848F-C330BAFD9C05}">
      <dgm:prSet/>
      <dgm:spPr/>
      <dgm:t>
        <a:bodyPr/>
        <a:lstStyle/>
        <a:p>
          <a:endParaRPr lang="en-US"/>
        </a:p>
      </dgm:t>
    </dgm:pt>
    <dgm:pt modelId="{36F476A4-0EA3-4E23-9DA7-A2C74D625BCC}">
      <dgm:prSet/>
      <dgm:spPr/>
      <dgm:t>
        <a:bodyPr/>
        <a:lstStyle/>
        <a:p>
          <a:pPr>
            <a:lnSpc>
              <a:spcPct val="100000"/>
            </a:lnSpc>
          </a:pPr>
          <a:r>
            <a:rPr lang="en-US"/>
            <a:t>F1-score: 0.962</a:t>
          </a:r>
        </a:p>
      </dgm:t>
    </dgm:pt>
    <dgm:pt modelId="{710AB009-A145-4CCA-892B-D41D7AEB7644}" type="parTrans" cxnId="{F5AD0608-88ED-47EC-A948-A57F4F1E2DC2}">
      <dgm:prSet/>
      <dgm:spPr/>
      <dgm:t>
        <a:bodyPr/>
        <a:lstStyle/>
        <a:p>
          <a:endParaRPr lang="en-US"/>
        </a:p>
      </dgm:t>
    </dgm:pt>
    <dgm:pt modelId="{2445034C-4D02-4534-84B2-FD6F8D81DE4D}" type="sibTrans" cxnId="{F5AD0608-88ED-47EC-A948-A57F4F1E2DC2}">
      <dgm:prSet/>
      <dgm:spPr/>
      <dgm:t>
        <a:bodyPr/>
        <a:lstStyle/>
        <a:p>
          <a:endParaRPr lang="en-US"/>
        </a:p>
      </dgm:t>
    </dgm:pt>
    <dgm:pt modelId="{07B2F3A3-C308-4C9A-8130-0AE539BCDFD3}" type="pres">
      <dgm:prSet presAssocID="{697EBF1A-8575-43EC-B4EA-B52ABC56B2E3}" presName="root" presStyleCnt="0">
        <dgm:presLayoutVars>
          <dgm:dir/>
          <dgm:resizeHandles val="exact"/>
        </dgm:presLayoutVars>
      </dgm:prSet>
      <dgm:spPr/>
    </dgm:pt>
    <dgm:pt modelId="{57D003BC-F657-489E-B1CA-EFD675C90FAF}" type="pres">
      <dgm:prSet presAssocID="{64E10C9B-F2E2-45DB-A3E9-249EC6119830}" presName="compNode" presStyleCnt="0"/>
      <dgm:spPr/>
    </dgm:pt>
    <dgm:pt modelId="{98B17A12-076E-4168-869C-7BECCEB1C398}" type="pres">
      <dgm:prSet presAssocID="{64E10C9B-F2E2-45DB-A3E9-249EC6119830}" presName="bgRect" presStyleLbl="bgShp" presStyleIdx="0" presStyleCnt="4"/>
      <dgm:spPr/>
    </dgm:pt>
    <dgm:pt modelId="{D65DCD24-CD80-45CD-A9AD-65A1CCE25C15}" type="pres">
      <dgm:prSet presAssocID="{64E10C9B-F2E2-45DB-A3E9-249EC611983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A87B36FA-5C23-48CE-A5E9-E95C25DA63B8}" type="pres">
      <dgm:prSet presAssocID="{64E10C9B-F2E2-45DB-A3E9-249EC6119830}" presName="spaceRect" presStyleCnt="0"/>
      <dgm:spPr/>
    </dgm:pt>
    <dgm:pt modelId="{0F6A1AFE-2A31-4797-8D1E-872B2374B722}" type="pres">
      <dgm:prSet presAssocID="{64E10C9B-F2E2-45DB-A3E9-249EC6119830}" presName="parTx" presStyleLbl="revTx" presStyleIdx="0" presStyleCnt="4">
        <dgm:presLayoutVars>
          <dgm:chMax val="0"/>
          <dgm:chPref val="0"/>
        </dgm:presLayoutVars>
      </dgm:prSet>
      <dgm:spPr/>
    </dgm:pt>
    <dgm:pt modelId="{BA36ADF1-11C4-46AA-B821-7B5DB50D5AD9}" type="pres">
      <dgm:prSet presAssocID="{84A240C6-EE92-49E3-B302-F675FC1D5AD2}" presName="sibTrans" presStyleCnt="0"/>
      <dgm:spPr/>
    </dgm:pt>
    <dgm:pt modelId="{FE0D7F59-A6FE-41CD-BBF7-A8287C595C9E}" type="pres">
      <dgm:prSet presAssocID="{13D64DB3-32F6-460A-9174-8500AF7A504D}" presName="compNode" presStyleCnt="0"/>
      <dgm:spPr/>
    </dgm:pt>
    <dgm:pt modelId="{35EFA8E7-882C-4D23-8BAE-639B419276BD}" type="pres">
      <dgm:prSet presAssocID="{13D64DB3-32F6-460A-9174-8500AF7A504D}" presName="bgRect" presStyleLbl="bgShp" presStyleIdx="1" presStyleCnt="4"/>
      <dgm:spPr/>
    </dgm:pt>
    <dgm:pt modelId="{B204C5C3-BD4F-49F7-90CC-36F32BD2A82A}" type="pres">
      <dgm:prSet presAssocID="{13D64DB3-32F6-460A-9174-8500AF7A504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p compass"/>
        </a:ext>
      </dgm:extLst>
    </dgm:pt>
    <dgm:pt modelId="{DB684ED1-6097-469D-9E3B-2476B1BFAA61}" type="pres">
      <dgm:prSet presAssocID="{13D64DB3-32F6-460A-9174-8500AF7A504D}" presName="spaceRect" presStyleCnt="0"/>
      <dgm:spPr/>
    </dgm:pt>
    <dgm:pt modelId="{BC5A294B-4419-420B-BFC6-D321234EF0F2}" type="pres">
      <dgm:prSet presAssocID="{13D64DB3-32F6-460A-9174-8500AF7A504D}" presName="parTx" presStyleLbl="revTx" presStyleIdx="1" presStyleCnt="4">
        <dgm:presLayoutVars>
          <dgm:chMax val="0"/>
          <dgm:chPref val="0"/>
        </dgm:presLayoutVars>
      </dgm:prSet>
      <dgm:spPr/>
    </dgm:pt>
    <dgm:pt modelId="{BE09D576-2C38-4231-ABD6-F3E0F488430C}" type="pres">
      <dgm:prSet presAssocID="{33C42FCE-C479-4677-877E-5592B350F880}" presName="sibTrans" presStyleCnt="0"/>
      <dgm:spPr/>
    </dgm:pt>
    <dgm:pt modelId="{45A794C1-4CE2-48CF-8136-D9963226FAA5}" type="pres">
      <dgm:prSet presAssocID="{72553502-D7DE-47CE-8FBF-5963AAE439CB}" presName="compNode" presStyleCnt="0"/>
      <dgm:spPr/>
    </dgm:pt>
    <dgm:pt modelId="{2CB6A0C2-E943-474E-AAF4-E5262AF00082}" type="pres">
      <dgm:prSet presAssocID="{72553502-D7DE-47CE-8FBF-5963AAE439CB}" presName="bgRect" presStyleLbl="bgShp" presStyleIdx="2" presStyleCnt="4"/>
      <dgm:spPr/>
    </dgm:pt>
    <dgm:pt modelId="{96E9CAAE-108B-40E8-8A0C-315917664525}" type="pres">
      <dgm:prSet presAssocID="{72553502-D7DE-47CE-8FBF-5963AAE439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xclamation Mark"/>
        </a:ext>
      </dgm:extLst>
    </dgm:pt>
    <dgm:pt modelId="{D94D8A31-9CD2-4B23-B6AC-A0C8FBB76D8D}" type="pres">
      <dgm:prSet presAssocID="{72553502-D7DE-47CE-8FBF-5963AAE439CB}" presName="spaceRect" presStyleCnt="0"/>
      <dgm:spPr/>
    </dgm:pt>
    <dgm:pt modelId="{288AC2B0-3618-403E-B387-B3F4F508F3FE}" type="pres">
      <dgm:prSet presAssocID="{72553502-D7DE-47CE-8FBF-5963AAE439CB}" presName="parTx" presStyleLbl="revTx" presStyleIdx="2" presStyleCnt="4">
        <dgm:presLayoutVars>
          <dgm:chMax val="0"/>
          <dgm:chPref val="0"/>
        </dgm:presLayoutVars>
      </dgm:prSet>
      <dgm:spPr/>
    </dgm:pt>
    <dgm:pt modelId="{9FDB7DD8-9D09-4CD5-871D-4BA2E6C850CE}" type="pres">
      <dgm:prSet presAssocID="{2D8CF9CF-95BD-40A7-B843-FADDF0395414}" presName="sibTrans" presStyleCnt="0"/>
      <dgm:spPr/>
    </dgm:pt>
    <dgm:pt modelId="{3FC0FEAE-8B69-47CA-A34C-0967DA562463}" type="pres">
      <dgm:prSet presAssocID="{36F476A4-0EA3-4E23-9DA7-A2C74D625BCC}" presName="compNode" presStyleCnt="0"/>
      <dgm:spPr/>
    </dgm:pt>
    <dgm:pt modelId="{E02CE5CC-A9A7-4376-86E1-6E4AAE587C59}" type="pres">
      <dgm:prSet presAssocID="{36F476A4-0EA3-4E23-9DA7-A2C74D625BCC}" presName="bgRect" presStyleLbl="bgShp" presStyleIdx="3" presStyleCnt="4"/>
      <dgm:spPr/>
    </dgm:pt>
    <dgm:pt modelId="{12A1A99E-190A-45A4-B15F-893AA29DC378}" type="pres">
      <dgm:prSet presAssocID="{36F476A4-0EA3-4E23-9DA7-A2C74D625B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F35772EE-C329-454C-8398-B33F8CBFECCE}" type="pres">
      <dgm:prSet presAssocID="{36F476A4-0EA3-4E23-9DA7-A2C74D625BCC}" presName="spaceRect" presStyleCnt="0"/>
      <dgm:spPr/>
    </dgm:pt>
    <dgm:pt modelId="{C84A4DD0-6ECE-40A7-8AE3-FDC2F6E6FC5D}" type="pres">
      <dgm:prSet presAssocID="{36F476A4-0EA3-4E23-9DA7-A2C74D625BCC}" presName="parTx" presStyleLbl="revTx" presStyleIdx="3" presStyleCnt="4">
        <dgm:presLayoutVars>
          <dgm:chMax val="0"/>
          <dgm:chPref val="0"/>
        </dgm:presLayoutVars>
      </dgm:prSet>
      <dgm:spPr/>
    </dgm:pt>
  </dgm:ptLst>
  <dgm:cxnLst>
    <dgm:cxn modelId="{CD9F4A04-559E-41B4-9615-E1CD67E3FE8B}" type="presOf" srcId="{36F476A4-0EA3-4E23-9DA7-A2C74D625BCC}" destId="{C84A4DD0-6ECE-40A7-8AE3-FDC2F6E6FC5D}" srcOrd="0" destOrd="0" presId="urn:microsoft.com/office/officeart/2018/2/layout/IconVerticalSolidList"/>
    <dgm:cxn modelId="{F5AD0608-88ED-47EC-A948-A57F4F1E2DC2}" srcId="{697EBF1A-8575-43EC-B4EA-B52ABC56B2E3}" destId="{36F476A4-0EA3-4E23-9DA7-A2C74D625BCC}" srcOrd="3" destOrd="0" parTransId="{710AB009-A145-4CCA-892B-D41D7AEB7644}" sibTransId="{2445034C-4D02-4534-84B2-FD6F8D81DE4D}"/>
    <dgm:cxn modelId="{39AE9718-9CD4-420C-B3FC-22F3EB3644A2}" type="presOf" srcId="{72553502-D7DE-47CE-8FBF-5963AAE439CB}" destId="{288AC2B0-3618-403E-B387-B3F4F508F3FE}" srcOrd="0" destOrd="0" presId="urn:microsoft.com/office/officeart/2018/2/layout/IconVerticalSolidList"/>
    <dgm:cxn modelId="{4D3BFB4E-A91F-45C6-848F-C330BAFD9C05}" srcId="{697EBF1A-8575-43EC-B4EA-B52ABC56B2E3}" destId="{72553502-D7DE-47CE-8FBF-5963AAE439CB}" srcOrd="2" destOrd="0" parTransId="{2B720065-9884-4564-A75E-9CED34E7E89A}" sibTransId="{2D8CF9CF-95BD-40A7-B843-FADDF0395414}"/>
    <dgm:cxn modelId="{EFEED451-094F-44EF-A424-33C1A36A823C}" srcId="{697EBF1A-8575-43EC-B4EA-B52ABC56B2E3}" destId="{64E10C9B-F2E2-45DB-A3E9-249EC6119830}" srcOrd="0" destOrd="0" parTransId="{FC0CF17E-FB29-4E09-8024-4D110B70FF90}" sibTransId="{84A240C6-EE92-49E3-B302-F675FC1D5AD2}"/>
    <dgm:cxn modelId="{57D0BF7E-B50A-4123-96A7-B8096602CD77}" type="presOf" srcId="{64E10C9B-F2E2-45DB-A3E9-249EC6119830}" destId="{0F6A1AFE-2A31-4797-8D1E-872B2374B722}" srcOrd="0" destOrd="0" presId="urn:microsoft.com/office/officeart/2018/2/layout/IconVerticalSolidList"/>
    <dgm:cxn modelId="{9840F3D9-668D-46BB-B52F-AFFDEE7DCECA}" type="presOf" srcId="{697EBF1A-8575-43EC-B4EA-B52ABC56B2E3}" destId="{07B2F3A3-C308-4C9A-8130-0AE539BCDFD3}" srcOrd="0" destOrd="0" presId="urn:microsoft.com/office/officeart/2018/2/layout/IconVerticalSolidList"/>
    <dgm:cxn modelId="{483DC9E8-EB71-4662-A0BD-6F1920349B64}" type="presOf" srcId="{13D64DB3-32F6-460A-9174-8500AF7A504D}" destId="{BC5A294B-4419-420B-BFC6-D321234EF0F2}" srcOrd="0" destOrd="0" presId="urn:microsoft.com/office/officeart/2018/2/layout/IconVerticalSolidList"/>
    <dgm:cxn modelId="{5DDF19F7-5281-47B7-9C8D-790234BFC68A}" srcId="{697EBF1A-8575-43EC-B4EA-B52ABC56B2E3}" destId="{13D64DB3-32F6-460A-9174-8500AF7A504D}" srcOrd="1" destOrd="0" parTransId="{D724E3D6-48D5-4242-84EB-9E595902045E}" sibTransId="{33C42FCE-C479-4677-877E-5592B350F880}"/>
    <dgm:cxn modelId="{9FBF27CF-23EC-43B4-9B82-F336A2892124}" type="presParOf" srcId="{07B2F3A3-C308-4C9A-8130-0AE539BCDFD3}" destId="{57D003BC-F657-489E-B1CA-EFD675C90FAF}" srcOrd="0" destOrd="0" presId="urn:microsoft.com/office/officeart/2018/2/layout/IconVerticalSolidList"/>
    <dgm:cxn modelId="{1C47363F-58C7-476A-8FD9-633405FBEDA7}" type="presParOf" srcId="{57D003BC-F657-489E-B1CA-EFD675C90FAF}" destId="{98B17A12-076E-4168-869C-7BECCEB1C398}" srcOrd="0" destOrd="0" presId="urn:microsoft.com/office/officeart/2018/2/layout/IconVerticalSolidList"/>
    <dgm:cxn modelId="{4EB27D29-54ED-4D1A-A168-48B3F4AA040F}" type="presParOf" srcId="{57D003BC-F657-489E-B1CA-EFD675C90FAF}" destId="{D65DCD24-CD80-45CD-A9AD-65A1CCE25C15}" srcOrd="1" destOrd="0" presId="urn:microsoft.com/office/officeart/2018/2/layout/IconVerticalSolidList"/>
    <dgm:cxn modelId="{0087196B-A91C-47EC-A2A1-C486F24D8D77}" type="presParOf" srcId="{57D003BC-F657-489E-B1CA-EFD675C90FAF}" destId="{A87B36FA-5C23-48CE-A5E9-E95C25DA63B8}" srcOrd="2" destOrd="0" presId="urn:microsoft.com/office/officeart/2018/2/layout/IconVerticalSolidList"/>
    <dgm:cxn modelId="{1AAF5FCB-4997-4DB2-A7F8-A2B665BF019E}" type="presParOf" srcId="{57D003BC-F657-489E-B1CA-EFD675C90FAF}" destId="{0F6A1AFE-2A31-4797-8D1E-872B2374B722}" srcOrd="3" destOrd="0" presId="urn:microsoft.com/office/officeart/2018/2/layout/IconVerticalSolidList"/>
    <dgm:cxn modelId="{BC836785-C5F2-4C62-9594-1D470499F1A2}" type="presParOf" srcId="{07B2F3A3-C308-4C9A-8130-0AE539BCDFD3}" destId="{BA36ADF1-11C4-46AA-B821-7B5DB50D5AD9}" srcOrd="1" destOrd="0" presId="urn:microsoft.com/office/officeart/2018/2/layout/IconVerticalSolidList"/>
    <dgm:cxn modelId="{DA22B510-61E1-4D6D-991D-35DFFD59DCD5}" type="presParOf" srcId="{07B2F3A3-C308-4C9A-8130-0AE539BCDFD3}" destId="{FE0D7F59-A6FE-41CD-BBF7-A8287C595C9E}" srcOrd="2" destOrd="0" presId="urn:microsoft.com/office/officeart/2018/2/layout/IconVerticalSolidList"/>
    <dgm:cxn modelId="{CBC4E561-633D-43C9-8FEE-AD3FE3FD9226}" type="presParOf" srcId="{FE0D7F59-A6FE-41CD-BBF7-A8287C595C9E}" destId="{35EFA8E7-882C-4D23-8BAE-639B419276BD}" srcOrd="0" destOrd="0" presId="urn:microsoft.com/office/officeart/2018/2/layout/IconVerticalSolidList"/>
    <dgm:cxn modelId="{588AE403-E6F9-4987-93FD-B5F1E067F6E7}" type="presParOf" srcId="{FE0D7F59-A6FE-41CD-BBF7-A8287C595C9E}" destId="{B204C5C3-BD4F-49F7-90CC-36F32BD2A82A}" srcOrd="1" destOrd="0" presId="urn:microsoft.com/office/officeart/2018/2/layout/IconVerticalSolidList"/>
    <dgm:cxn modelId="{34798647-3374-4AD3-85F4-EBE1B77678AA}" type="presParOf" srcId="{FE0D7F59-A6FE-41CD-BBF7-A8287C595C9E}" destId="{DB684ED1-6097-469D-9E3B-2476B1BFAA61}" srcOrd="2" destOrd="0" presId="urn:microsoft.com/office/officeart/2018/2/layout/IconVerticalSolidList"/>
    <dgm:cxn modelId="{0B93CF25-3549-4130-B504-A74C2478207A}" type="presParOf" srcId="{FE0D7F59-A6FE-41CD-BBF7-A8287C595C9E}" destId="{BC5A294B-4419-420B-BFC6-D321234EF0F2}" srcOrd="3" destOrd="0" presId="urn:microsoft.com/office/officeart/2018/2/layout/IconVerticalSolidList"/>
    <dgm:cxn modelId="{9AE57DC2-4007-4E2A-8850-8714430B7AC4}" type="presParOf" srcId="{07B2F3A3-C308-4C9A-8130-0AE539BCDFD3}" destId="{BE09D576-2C38-4231-ABD6-F3E0F488430C}" srcOrd="3" destOrd="0" presId="urn:microsoft.com/office/officeart/2018/2/layout/IconVerticalSolidList"/>
    <dgm:cxn modelId="{AFD36B4E-BDAE-4E89-8308-11C30FC958BA}" type="presParOf" srcId="{07B2F3A3-C308-4C9A-8130-0AE539BCDFD3}" destId="{45A794C1-4CE2-48CF-8136-D9963226FAA5}" srcOrd="4" destOrd="0" presId="urn:microsoft.com/office/officeart/2018/2/layout/IconVerticalSolidList"/>
    <dgm:cxn modelId="{CCF54038-7558-427D-843C-6D8F4C768F75}" type="presParOf" srcId="{45A794C1-4CE2-48CF-8136-D9963226FAA5}" destId="{2CB6A0C2-E943-474E-AAF4-E5262AF00082}" srcOrd="0" destOrd="0" presId="urn:microsoft.com/office/officeart/2018/2/layout/IconVerticalSolidList"/>
    <dgm:cxn modelId="{336D3934-F27F-45DB-A0E4-844CEB071765}" type="presParOf" srcId="{45A794C1-4CE2-48CF-8136-D9963226FAA5}" destId="{96E9CAAE-108B-40E8-8A0C-315917664525}" srcOrd="1" destOrd="0" presId="urn:microsoft.com/office/officeart/2018/2/layout/IconVerticalSolidList"/>
    <dgm:cxn modelId="{C3BACAAF-B82C-4FF1-A535-D5314D3DD955}" type="presParOf" srcId="{45A794C1-4CE2-48CF-8136-D9963226FAA5}" destId="{D94D8A31-9CD2-4B23-B6AC-A0C8FBB76D8D}" srcOrd="2" destOrd="0" presId="urn:microsoft.com/office/officeart/2018/2/layout/IconVerticalSolidList"/>
    <dgm:cxn modelId="{DD9F2BEC-3CC5-4CF2-B38E-33A4080F34FA}" type="presParOf" srcId="{45A794C1-4CE2-48CF-8136-D9963226FAA5}" destId="{288AC2B0-3618-403E-B387-B3F4F508F3FE}" srcOrd="3" destOrd="0" presId="urn:microsoft.com/office/officeart/2018/2/layout/IconVerticalSolidList"/>
    <dgm:cxn modelId="{25AC2EF8-7FA1-4A37-886C-32642C24A3C6}" type="presParOf" srcId="{07B2F3A3-C308-4C9A-8130-0AE539BCDFD3}" destId="{9FDB7DD8-9D09-4CD5-871D-4BA2E6C850CE}" srcOrd="5" destOrd="0" presId="urn:microsoft.com/office/officeart/2018/2/layout/IconVerticalSolidList"/>
    <dgm:cxn modelId="{745A9A06-FB78-40E0-9CB7-859F6C1D7200}" type="presParOf" srcId="{07B2F3A3-C308-4C9A-8130-0AE539BCDFD3}" destId="{3FC0FEAE-8B69-47CA-A34C-0967DA562463}" srcOrd="6" destOrd="0" presId="urn:microsoft.com/office/officeart/2018/2/layout/IconVerticalSolidList"/>
    <dgm:cxn modelId="{532F24D8-ACC2-4092-BE6F-8D87674FC42A}" type="presParOf" srcId="{3FC0FEAE-8B69-47CA-A34C-0967DA562463}" destId="{E02CE5CC-A9A7-4376-86E1-6E4AAE587C59}" srcOrd="0" destOrd="0" presId="urn:microsoft.com/office/officeart/2018/2/layout/IconVerticalSolidList"/>
    <dgm:cxn modelId="{D6BA46CC-31BE-48FF-BDB0-A587EF7992A4}" type="presParOf" srcId="{3FC0FEAE-8B69-47CA-A34C-0967DA562463}" destId="{12A1A99E-190A-45A4-B15F-893AA29DC378}" srcOrd="1" destOrd="0" presId="urn:microsoft.com/office/officeart/2018/2/layout/IconVerticalSolidList"/>
    <dgm:cxn modelId="{D3BBCFC2-8D28-436E-BD60-43D93E74234B}" type="presParOf" srcId="{3FC0FEAE-8B69-47CA-A34C-0967DA562463}" destId="{F35772EE-C329-454C-8398-B33F8CBFECCE}" srcOrd="2" destOrd="0" presId="urn:microsoft.com/office/officeart/2018/2/layout/IconVerticalSolidList"/>
    <dgm:cxn modelId="{16D2C133-515D-4527-A17D-0A2329FBCF2C}" type="presParOf" srcId="{3FC0FEAE-8B69-47CA-A34C-0967DA562463}" destId="{C84A4DD0-6ECE-40A7-8AE3-FDC2F6E6FC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17A12-076E-4168-869C-7BECCEB1C398}">
      <dsp:nvSpPr>
        <dsp:cNvPr id="0" name=""/>
        <dsp:cNvSpPr/>
      </dsp:nvSpPr>
      <dsp:spPr>
        <a:xfrm>
          <a:off x="0" y="1081"/>
          <a:ext cx="4156490" cy="5482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DCD24-CD80-45CD-A9AD-65A1CCE25C15}">
      <dsp:nvSpPr>
        <dsp:cNvPr id="0" name=""/>
        <dsp:cNvSpPr/>
      </dsp:nvSpPr>
      <dsp:spPr>
        <a:xfrm>
          <a:off x="165835" y="124430"/>
          <a:ext cx="301518" cy="301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6A1AFE-2A31-4797-8D1E-872B2374B722}">
      <dsp:nvSpPr>
        <dsp:cNvPr id="0" name=""/>
        <dsp:cNvSpPr/>
      </dsp:nvSpPr>
      <dsp:spPr>
        <a:xfrm>
          <a:off x="633188" y="1081"/>
          <a:ext cx="3523301" cy="54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019" tIns="58019" rIns="58019" bIns="58019" numCol="1" spcCol="1270" anchor="ctr" anchorCtr="0">
          <a:noAutofit/>
        </a:bodyPr>
        <a:lstStyle/>
        <a:p>
          <a:pPr marL="0" lvl="0" indent="0" algn="l" defTabSz="977900">
            <a:lnSpc>
              <a:spcPct val="100000"/>
            </a:lnSpc>
            <a:spcBef>
              <a:spcPct val="0"/>
            </a:spcBef>
            <a:spcAft>
              <a:spcPct val="35000"/>
            </a:spcAft>
            <a:buNone/>
          </a:pPr>
          <a:r>
            <a:rPr lang="en-US" sz="2200" kern="1200"/>
            <a:t>ROC-AUC: 0.996 </a:t>
          </a:r>
        </a:p>
      </dsp:txBody>
      <dsp:txXfrm>
        <a:off x="633188" y="1081"/>
        <a:ext cx="3523301" cy="548215"/>
      </dsp:txXfrm>
    </dsp:sp>
    <dsp:sp modelId="{35EFA8E7-882C-4D23-8BAE-639B419276BD}">
      <dsp:nvSpPr>
        <dsp:cNvPr id="0" name=""/>
        <dsp:cNvSpPr/>
      </dsp:nvSpPr>
      <dsp:spPr>
        <a:xfrm>
          <a:off x="0" y="686350"/>
          <a:ext cx="4156490" cy="5482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4C5C3-BD4F-49F7-90CC-36F32BD2A82A}">
      <dsp:nvSpPr>
        <dsp:cNvPr id="0" name=""/>
        <dsp:cNvSpPr/>
      </dsp:nvSpPr>
      <dsp:spPr>
        <a:xfrm>
          <a:off x="165835" y="809698"/>
          <a:ext cx="301518" cy="301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5A294B-4419-420B-BFC6-D321234EF0F2}">
      <dsp:nvSpPr>
        <dsp:cNvPr id="0" name=""/>
        <dsp:cNvSpPr/>
      </dsp:nvSpPr>
      <dsp:spPr>
        <a:xfrm>
          <a:off x="633188" y="686350"/>
          <a:ext cx="3523301" cy="54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019" tIns="58019" rIns="58019" bIns="58019" numCol="1" spcCol="1270" anchor="ctr" anchorCtr="0">
          <a:noAutofit/>
        </a:bodyPr>
        <a:lstStyle/>
        <a:p>
          <a:pPr marL="0" lvl="0" indent="0" algn="l" defTabSz="977900">
            <a:lnSpc>
              <a:spcPct val="100000"/>
            </a:lnSpc>
            <a:spcBef>
              <a:spcPct val="0"/>
            </a:spcBef>
            <a:spcAft>
              <a:spcPct val="35000"/>
            </a:spcAft>
            <a:buNone/>
          </a:pPr>
          <a:r>
            <a:rPr lang="en-US" sz="2200" kern="1200"/>
            <a:t>Precision: 1.000 </a:t>
          </a:r>
        </a:p>
      </dsp:txBody>
      <dsp:txXfrm>
        <a:off x="633188" y="686350"/>
        <a:ext cx="3523301" cy="548215"/>
      </dsp:txXfrm>
    </dsp:sp>
    <dsp:sp modelId="{2CB6A0C2-E943-474E-AAF4-E5262AF00082}">
      <dsp:nvSpPr>
        <dsp:cNvPr id="0" name=""/>
        <dsp:cNvSpPr/>
      </dsp:nvSpPr>
      <dsp:spPr>
        <a:xfrm>
          <a:off x="0" y="1371619"/>
          <a:ext cx="4156490" cy="5482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E9CAAE-108B-40E8-8A0C-315917664525}">
      <dsp:nvSpPr>
        <dsp:cNvPr id="0" name=""/>
        <dsp:cNvSpPr/>
      </dsp:nvSpPr>
      <dsp:spPr>
        <a:xfrm>
          <a:off x="165835" y="1494967"/>
          <a:ext cx="301518" cy="3015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8AC2B0-3618-403E-B387-B3F4F508F3FE}">
      <dsp:nvSpPr>
        <dsp:cNvPr id="0" name=""/>
        <dsp:cNvSpPr/>
      </dsp:nvSpPr>
      <dsp:spPr>
        <a:xfrm>
          <a:off x="633188" y="1371619"/>
          <a:ext cx="3523301" cy="54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019" tIns="58019" rIns="58019" bIns="58019" numCol="1" spcCol="1270" anchor="ctr" anchorCtr="0">
          <a:noAutofit/>
        </a:bodyPr>
        <a:lstStyle/>
        <a:p>
          <a:pPr marL="0" lvl="0" indent="0" algn="l" defTabSz="977900">
            <a:lnSpc>
              <a:spcPct val="100000"/>
            </a:lnSpc>
            <a:spcBef>
              <a:spcPct val="0"/>
            </a:spcBef>
            <a:spcAft>
              <a:spcPct val="35000"/>
            </a:spcAft>
            <a:buNone/>
          </a:pPr>
          <a:r>
            <a:rPr lang="en-US" sz="2200" kern="1200"/>
            <a:t>Recall: 0.927 </a:t>
          </a:r>
        </a:p>
      </dsp:txBody>
      <dsp:txXfrm>
        <a:off x="633188" y="1371619"/>
        <a:ext cx="3523301" cy="548215"/>
      </dsp:txXfrm>
    </dsp:sp>
    <dsp:sp modelId="{E02CE5CC-A9A7-4376-86E1-6E4AAE587C59}">
      <dsp:nvSpPr>
        <dsp:cNvPr id="0" name=""/>
        <dsp:cNvSpPr/>
      </dsp:nvSpPr>
      <dsp:spPr>
        <a:xfrm>
          <a:off x="0" y="2056888"/>
          <a:ext cx="4156490" cy="5482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A1A99E-190A-45A4-B15F-893AA29DC378}">
      <dsp:nvSpPr>
        <dsp:cNvPr id="0" name=""/>
        <dsp:cNvSpPr/>
      </dsp:nvSpPr>
      <dsp:spPr>
        <a:xfrm>
          <a:off x="165835" y="2180236"/>
          <a:ext cx="301518" cy="3015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4A4DD0-6ECE-40A7-8AE3-FDC2F6E6FC5D}">
      <dsp:nvSpPr>
        <dsp:cNvPr id="0" name=""/>
        <dsp:cNvSpPr/>
      </dsp:nvSpPr>
      <dsp:spPr>
        <a:xfrm>
          <a:off x="633188" y="2056888"/>
          <a:ext cx="3523301" cy="54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019" tIns="58019" rIns="58019" bIns="58019" numCol="1" spcCol="1270" anchor="ctr" anchorCtr="0">
          <a:noAutofit/>
        </a:bodyPr>
        <a:lstStyle/>
        <a:p>
          <a:pPr marL="0" lvl="0" indent="0" algn="l" defTabSz="977900">
            <a:lnSpc>
              <a:spcPct val="100000"/>
            </a:lnSpc>
            <a:spcBef>
              <a:spcPct val="0"/>
            </a:spcBef>
            <a:spcAft>
              <a:spcPct val="35000"/>
            </a:spcAft>
            <a:buNone/>
          </a:pPr>
          <a:r>
            <a:rPr lang="en-US" sz="2200" kern="1200"/>
            <a:t>F1-score: 0.962</a:t>
          </a:r>
        </a:p>
      </dsp:txBody>
      <dsp:txXfrm>
        <a:off x="633188" y="2056888"/>
        <a:ext cx="3523301" cy="5482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7/22/2025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Job-Sniffer_Group 6</a:t>
            </a:r>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Job-Sniffer_Group 6</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822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72E5B-AFEC-6C9B-3191-124D02E26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94ED8-9A9A-4CA4-8AEF-76922AE07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C31086-7DBB-E375-AB0B-A2E02B8B7B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31802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CC3D6-1C38-8714-BE0C-19F1062F9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22C4B-EF48-2333-57E9-867698C3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0D2C2-5E18-72A7-7E00-6D99901790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55382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0228E-4CBE-F8D4-D6B5-9DA8B99C5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48739-865E-E132-27F2-22BBB795D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A3E3E-3D3C-17EB-A517-5F733D7E96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206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E1588-0CF9-B12B-3687-08C97B15B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1D1FA-A77B-44AC-9AAF-6C4345595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2CE25-F534-3AB8-B232-5A5ED697C8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6807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84B68-CF20-1C35-C504-7FD83C0DCD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59A67-CBFA-DE48-11C9-442782CE1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30DE4-84A5-1B62-A762-EAECE7509F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778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00625-EF58-673D-09E1-E8BBC2B05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CA481-4B98-5AC3-A9CB-34E1E51CB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283F4-5E68-6E86-6D4E-90E934121B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471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8918E-0054-4672-972F-187A73BFE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82667-2893-4A13-A4F0-A5E404A513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4A512-2EA9-9872-591C-7149DF322275}"/>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b="1"/>
              <a:t>Red-flag n-grams: </a:t>
            </a:r>
            <a:r>
              <a:rPr lang="en-US" altLang="zh-TW"/>
              <a:t>short phrases or word pairs that show up </a:t>
            </a:r>
            <a:r>
              <a:rPr lang="en-US" altLang="zh-TW" b="1"/>
              <a:t>a lot in scam job postings. </a:t>
            </a:r>
            <a:r>
              <a:rPr lang="en-US" altLang="zh-TW"/>
              <a:t>We built a custom dictionary of these suspicious phrases and flag them whenever they appear.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a:t>2. TF-IDF vectors (Term Frequency–Inverse Document Frequency): </a:t>
            </a:r>
            <a:r>
              <a:rPr lang="en-US" altLang="zh-TW"/>
              <a:t>checks </a:t>
            </a:r>
            <a:r>
              <a:rPr lang="en-US" altLang="zh-TW" b="1"/>
              <a:t>how important a word is</a:t>
            </a:r>
            <a:r>
              <a:rPr lang="en-US" altLang="zh-TW"/>
              <a:t>, based on how often it shows up in one post vs. many others. Words that are common in scams but rare in legit listings will stand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3. </a:t>
            </a:r>
            <a:r>
              <a:rPr lang="en-US" altLang="zh-TW" b="1"/>
              <a:t>Sentence-BERT: </a:t>
            </a:r>
            <a:r>
              <a:rPr lang="en-US" altLang="zh-TW"/>
              <a:t>gives us a </a:t>
            </a:r>
            <a:r>
              <a:rPr lang="en-US" altLang="zh-TW" b="1"/>
              <a:t>deep, contextual understanding</a:t>
            </a:r>
            <a:r>
              <a:rPr lang="en-US" altLang="zh-TW"/>
              <a:t> of the meaning behind each sentence—not just the words themselves. It captures </a:t>
            </a:r>
            <a:r>
              <a:rPr lang="en-US" altLang="zh-TW" b="1"/>
              <a:t>how words relate to each other</a:t>
            </a:r>
            <a:r>
              <a:rPr lang="en-US" altLang="zh-TW"/>
              <a:t> in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4. </a:t>
            </a:r>
            <a:r>
              <a:rPr lang="en-US" altLang="zh-TW" b="1"/>
              <a:t>Lexical diversity &amp; readability scores: </a:t>
            </a:r>
            <a:r>
              <a:rPr lang="en-US" altLang="zh-TW"/>
              <a:t>measure how </a:t>
            </a:r>
            <a:r>
              <a:rPr lang="en-US" altLang="zh-TW" b="1"/>
              <a:t>varied and clear</a:t>
            </a:r>
            <a:r>
              <a:rPr lang="en-US" altLang="zh-TW"/>
              <a:t> the language is. Scam posts often reuse simple, vague words or have poor grammar, while legit posts are more professional and detailed.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a:p>
          <a:p>
            <a:r>
              <a:rPr lang="en-US" altLang="zh-TW" b="1"/>
              <a:t>*Shannon entropy: </a:t>
            </a:r>
            <a:r>
              <a:rPr lang="en-US" altLang="zh-TW"/>
              <a:t>it measures how </a:t>
            </a:r>
            <a:r>
              <a:rPr lang="en-US" altLang="zh-TW" b="1"/>
              <a:t>diverse or repetitive</a:t>
            </a:r>
            <a:r>
              <a:rPr lang="en-US" altLang="zh-TW"/>
              <a:t> the text is. </a:t>
            </a:r>
            <a:r>
              <a:rPr lang="en-US" altLang="zh-TW" b="1"/>
              <a:t>High entropy</a:t>
            </a:r>
            <a:r>
              <a:rPr lang="en-US" altLang="zh-TW"/>
              <a:t> = The language is rich and varied → more likely to be </a:t>
            </a:r>
            <a:r>
              <a:rPr lang="en-US" altLang="zh-TW" b="1"/>
              <a:t>real</a:t>
            </a:r>
            <a:r>
              <a:rPr lang="en-US" altLang="zh-TW" b="0"/>
              <a:t>; </a:t>
            </a:r>
            <a:r>
              <a:rPr lang="en-US" altLang="zh-TW" b="1"/>
              <a:t>Low entropy</a:t>
            </a:r>
            <a:r>
              <a:rPr lang="en-US" altLang="zh-TW"/>
              <a:t> = The same words or phrases keep repeating → often </a:t>
            </a:r>
            <a:r>
              <a:rPr lang="en-US" altLang="zh-TW" b="1" err="1"/>
              <a:t>scammy</a:t>
            </a:r>
            <a:r>
              <a:rPr lang="en-US" altLang="zh-TW" b="1"/>
              <a:t> or templated</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a:p>
          <a:p>
            <a:r>
              <a:rPr lang="en-US" altLang="zh-TW" b="1"/>
              <a:t>*Readability scores: </a:t>
            </a:r>
            <a:r>
              <a:rPr lang="en-US" altLang="zh-TW"/>
              <a:t>measure how </a:t>
            </a:r>
            <a:r>
              <a:rPr lang="en-US" altLang="zh-TW" b="1"/>
              <a:t>easy or difficult</a:t>
            </a:r>
            <a:r>
              <a:rPr lang="en-US" altLang="zh-TW"/>
              <a:t> a piece of text is to read.</a:t>
            </a:r>
            <a:r>
              <a:rPr lang="en-US" altLang="zh-TW" b="1"/>
              <a:t> </a:t>
            </a:r>
            <a:r>
              <a:rPr lang="en-US" altLang="zh-TW"/>
              <a:t>Based on things like: </a:t>
            </a:r>
            <a:r>
              <a:rPr lang="en-US" altLang="zh-TW" b="1"/>
              <a:t>Average sentence length,</a:t>
            </a:r>
            <a:r>
              <a:rPr lang="en-US" altLang="zh-TW" b="0"/>
              <a:t> </a:t>
            </a:r>
            <a:r>
              <a:rPr lang="en-US" altLang="zh-TW" b="1"/>
              <a:t>Average word length,</a:t>
            </a:r>
            <a:r>
              <a:rPr lang="en-US" altLang="zh-TW" b="0"/>
              <a:t> </a:t>
            </a:r>
            <a:r>
              <a:rPr lang="en-US" altLang="zh-TW" b="1"/>
              <a:t>Syllables per word</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p>
        </p:txBody>
      </p:sp>
    </p:spTree>
    <p:extLst>
      <p:ext uri="{BB962C8B-B14F-4D97-AF65-F5344CB8AC3E}">
        <p14:creationId xmlns:p14="http://schemas.microsoft.com/office/powerpoint/2010/main" val="109080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AF462-F4ED-9494-86A9-C6F2D7344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E9264-3244-C322-8378-EB78DD4F9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D7FE4-F147-D8BB-9D69-5074CC372B1F}"/>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a:t>Rule-Based Detection: </a:t>
            </a:r>
            <a:r>
              <a:rPr lang="en-US" altLang="zh-TW" i="1"/>
              <a:t>It’s fast, explainable, and catches obvious scams before we do any heavy processing.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a:t>Anomaly Detection: trained only on legitimate job posts. It learns what ‘normal’ looks like, so if a post </a:t>
            </a:r>
            <a:r>
              <a:rPr lang="en-US" altLang="zh-TW" b="1"/>
              <a:t>deviates too much from that pattern</a:t>
            </a:r>
            <a:r>
              <a:rPr lang="en-US" altLang="zh-TW"/>
              <a:t>, it gets flagged as an anomaly. </a:t>
            </a:r>
            <a:r>
              <a:rPr lang="en-US" altLang="zh-TW" i="1"/>
              <a:t>This helps us catch </a:t>
            </a:r>
            <a:r>
              <a:rPr lang="en-US" altLang="zh-TW" b="1" i="1"/>
              <a:t>new or sneaky scams</a:t>
            </a:r>
            <a:r>
              <a:rPr lang="en-US" altLang="zh-TW" i="1"/>
              <a:t> that don’t follow the usual templates.</a:t>
            </a:r>
            <a:endParaRPr lang="en-US" altLang="zh-TW"/>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a:t>Supervised Classifier: </a:t>
            </a:r>
            <a:r>
              <a:rPr lang="en-US" altLang="zh-TW" i="1"/>
              <a:t>“it pulls together all  </a:t>
            </a:r>
            <a:r>
              <a:rPr lang="en-US" altLang="zh-TW"/>
              <a:t>features from all the other layers—rule-based flags, anomaly scores, TF-IDF vectors, Sentence-BERT embeddings—and make the final call to make a prediction. </a:t>
            </a:r>
            <a:endParaRPr lang="en-US" altLang="zh-TW" i="1"/>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a:p>
        </p:txBody>
      </p:sp>
    </p:spTree>
    <p:extLst>
      <p:ext uri="{BB962C8B-B14F-4D97-AF65-F5344CB8AC3E}">
        <p14:creationId xmlns:p14="http://schemas.microsoft.com/office/powerpoint/2010/main" val="3209844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C0D7E-2DDE-37AB-A27B-7E6ED108C9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B4BD02-5356-7AE5-7769-5C3495C10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0DCE1-46EF-D294-6045-CE27AAA270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3727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EECB2-0B61-DE0E-9293-6CB6BA177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54987-FA8A-8798-35E0-E32743C32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107F6F-A7D5-A407-0FD8-5394871F24E4}"/>
              </a:ext>
            </a:extLst>
          </p:cNvPr>
          <p:cNvSpPr>
            <a:spLocks noGrp="1"/>
          </p:cNvSpPr>
          <p:nvPr>
            <p:ph type="body" idx="1"/>
          </p:nvPr>
        </p:nvSpPr>
        <p:spPr/>
        <p:txBody>
          <a:bodyPr/>
          <a:lstStyle/>
          <a:p>
            <a:pPr>
              <a:lnSpc>
                <a:spcPct val="90000"/>
              </a:lnSpc>
              <a:spcBef>
                <a:spcPts val="1000"/>
              </a:spcBef>
              <a:spcAft>
                <a:spcPts val="800"/>
              </a:spcAft>
              <a:buFont typeface="Arial" panose="020B0604020202020204" pitchFamily="34" charset="0"/>
            </a:pPr>
            <a:r>
              <a:rPr lang="en-US"/>
              <a:t>First, we made a '</a:t>
            </a:r>
            <a:r>
              <a:rPr lang="en-US" err="1"/>
              <a:t>JobSniffer</a:t>
            </a:r>
            <a:r>
              <a:rPr lang="en-US"/>
              <a:t>' class. This is like the brain of our tool. It uses different parts to understand job postings. </a:t>
            </a:r>
          </a:p>
          <a:p>
            <a:pPr>
              <a:lnSpc>
                <a:spcPct val="90000"/>
              </a:lnSpc>
              <a:spcBef>
                <a:spcPts val="1000"/>
              </a:spcBef>
              <a:spcAft>
                <a:spcPts val="800"/>
              </a:spcAft>
              <a:buFont typeface="Arial" panose="020B0604020202020204" pitchFamily="34" charset="0"/>
            </a:pPr>
            <a:r>
              <a:rPr lang="en-US"/>
              <a:t>We used something called TF-IDF to find important words, and 'Embedder' to understand the meaning of sentences. </a:t>
            </a:r>
          </a:p>
          <a:p>
            <a:pPr>
              <a:lnSpc>
                <a:spcPct val="90000"/>
              </a:lnSpc>
              <a:spcBef>
                <a:spcPts val="1000"/>
              </a:spcBef>
              <a:spcAft>
                <a:spcPts val="800"/>
              </a:spcAft>
              <a:buFont typeface="Arial" panose="020B0604020202020204" pitchFamily="34" charset="0"/>
            </a:pPr>
            <a:r>
              <a:rPr lang="en-US"/>
              <a:t>For finding strange job posts, we used 'Anomaly Detection,' and for telling real from fake, we used a 'Classifier.' Each part has its own settings, like how many trees in our 'Random Forest' classifier.</a:t>
            </a:r>
          </a:p>
        </p:txBody>
      </p:sp>
    </p:spTree>
    <p:extLst>
      <p:ext uri="{BB962C8B-B14F-4D97-AF65-F5344CB8AC3E}">
        <p14:creationId xmlns:p14="http://schemas.microsoft.com/office/powerpoint/2010/main" val="230725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1919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13F91-0133-5333-31BC-D80DFC2BB0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35A24-B985-E2B9-22D5-F9C91B7E2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5892D-97D0-C666-1700-0399DFB93547}"/>
              </a:ext>
            </a:extLst>
          </p:cNvPr>
          <p:cNvSpPr>
            <a:spLocks noGrp="1"/>
          </p:cNvSpPr>
          <p:nvPr>
            <p:ph type="body" idx="1"/>
          </p:nvPr>
        </p:nvSpPr>
        <p:spPr/>
        <p:txBody>
          <a:bodyPr/>
          <a:lstStyle/>
          <a:p>
            <a:r>
              <a:rPr lang="en-US"/>
              <a:t>Next, we need to turn words into numbers so the computer can understand them. This is called 'extracting features.’ </a:t>
            </a:r>
          </a:p>
          <a:p>
            <a:r>
              <a:rPr lang="en-US"/>
              <a:t>We use TF-IDF and Embeddings for this. We also look for 'red flag' words – these are common in scam job posts. </a:t>
            </a:r>
          </a:p>
          <a:p>
            <a:r>
              <a:rPr lang="en-US"/>
              <a:t>And we check 'lexical diversity' – scam posts often repeat words a lot.</a:t>
            </a:r>
          </a:p>
        </p:txBody>
      </p:sp>
    </p:spTree>
    <p:extLst>
      <p:ext uri="{BB962C8B-B14F-4D97-AF65-F5344CB8AC3E}">
        <p14:creationId xmlns:p14="http://schemas.microsoft.com/office/powerpoint/2010/main" val="3641697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9858B-B787-7142-A21E-0AEF9F7CF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CF24F-937D-6425-A15A-3B245066B9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989D2-82BD-4C7E-6FF6-BE5870BCDD32}"/>
              </a:ext>
            </a:extLst>
          </p:cNvPr>
          <p:cNvSpPr>
            <a:spLocks noGrp="1"/>
          </p:cNvSpPr>
          <p:nvPr>
            <p:ph type="body" idx="1"/>
          </p:nvPr>
        </p:nvSpPr>
        <p:spPr/>
        <p:txBody>
          <a:bodyPr/>
          <a:lstStyle/>
          <a:p>
            <a:r>
              <a:rPr lang="en-US"/>
              <a:t>After preparing the data, we 'fit' our models. </a:t>
            </a:r>
          </a:p>
          <a:p>
            <a:r>
              <a:rPr lang="en-US"/>
              <a:t>This means we train them. We train the 'Anomaly Detector' only on real job postings so it learns what 'normal' looks like. </a:t>
            </a:r>
          </a:p>
          <a:p>
            <a:r>
              <a:rPr lang="en-US"/>
              <a:t>Then, we train the 'Classifier' on both real and fake job postings so it can tell the difference.</a:t>
            </a:r>
          </a:p>
        </p:txBody>
      </p:sp>
    </p:spTree>
    <p:extLst>
      <p:ext uri="{BB962C8B-B14F-4D97-AF65-F5344CB8AC3E}">
        <p14:creationId xmlns:p14="http://schemas.microsoft.com/office/powerpoint/2010/main" val="4138280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489B5-9C69-FD6C-FFD4-0D5D1BD8F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F1D6A-48F6-B2E3-062E-4BCDD5E629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59253-CDBC-CE9D-8AFE-998EFBC5F8CA}"/>
              </a:ext>
            </a:extLst>
          </p:cNvPr>
          <p:cNvSpPr>
            <a:spLocks noGrp="1"/>
          </p:cNvSpPr>
          <p:nvPr>
            <p:ph type="body" idx="1"/>
          </p:nvPr>
        </p:nvSpPr>
        <p:spPr/>
        <p:txBody>
          <a:bodyPr/>
          <a:lstStyle/>
          <a:p>
            <a:pPr marL="285750" indent="-285750">
              <a:lnSpc>
                <a:spcPct val="150000"/>
              </a:lnSpc>
              <a:buFont typeface="Arial" panose="020B0604020202020204" pitchFamily="34" charset="0"/>
              <a:buChar char="•"/>
            </a:pPr>
            <a:r>
              <a:rPr lang="en-US" altLang="en-US" sz="1200"/>
              <a:t>This method is used to score individual job postings (rows) based on their likelihood of being fraudulent.</a:t>
            </a:r>
          </a:p>
          <a:p>
            <a:pPr marL="285750" indent="-285750">
              <a:lnSpc>
                <a:spcPct val="150000"/>
              </a:lnSpc>
              <a:buFont typeface="Arial" panose="020B0604020202020204" pitchFamily="34" charset="0"/>
              <a:buChar char="•"/>
            </a:pPr>
            <a:r>
              <a:rPr lang="en-US" altLang="en-US" sz="1200"/>
              <a:t>We use three types of scores and assign weights to them to calculate a final score:</a:t>
            </a:r>
          </a:p>
          <a:p>
            <a:pPr marL="285750" indent="-285750">
              <a:lnSpc>
                <a:spcPct val="150000"/>
              </a:lnSpc>
              <a:buFont typeface="Arial" panose="020B0604020202020204" pitchFamily="34" charset="0"/>
              <a:buChar char="•"/>
            </a:pPr>
            <a:r>
              <a:rPr lang="en-US" altLang="en-US" sz="1200"/>
              <a:t>Rule Score: This score is based on the mean frequency of red flags found in the job posting text. A higher score indicates more red flags and, therefore, a higher likelihood of fraud.</a:t>
            </a:r>
          </a:p>
          <a:p>
            <a:pPr marL="285750" indent="-285750">
              <a:lnSpc>
                <a:spcPct val="150000"/>
              </a:lnSpc>
              <a:buFont typeface="Arial" panose="020B0604020202020204" pitchFamily="34" charset="0"/>
              <a:buChar char="•"/>
            </a:pPr>
            <a:r>
              <a:rPr lang="en-US" altLang="en-US" sz="1200"/>
              <a:t>Anomaly Score: We use the built-in function to calculate this score. The original function returns a negative value, but for easier interpretation, we negate the score so that higher values indicate greater anomaly.</a:t>
            </a:r>
          </a:p>
          <a:p>
            <a:pPr marL="285750" indent="-285750">
              <a:lnSpc>
                <a:spcPct val="150000"/>
              </a:lnSpc>
              <a:buFont typeface="Arial" panose="020B0604020202020204" pitchFamily="34" charset="0"/>
              <a:buChar char="•"/>
            </a:pPr>
            <a:r>
              <a:rPr lang="en-US" altLang="en-US" sz="1200"/>
              <a:t>Classifier Probability (</a:t>
            </a:r>
            <a:r>
              <a:rPr lang="en-US" altLang="en-US" sz="1200" err="1"/>
              <a:t>clf</a:t>
            </a:r>
            <a:r>
              <a:rPr lang="en-US" altLang="en-US" sz="1200"/>
              <a:t> prob): This represents the probability that the job posting is fraudulent. A higher score indicates a higher likelihood of fraud.</a:t>
            </a:r>
          </a:p>
          <a:p>
            <a:pPr marL="285750" indent="-285750">
              <a:lnSpc>
                <a:spcPct val="150000"/>
              </a:lnSpc>
              <a:buFont typeface="Arial" panose="020B0604020202020204" pitchFamily="34" charset="0"/>
              <a:buChar char="•"/>
            </a:pPr>
            <a:r>
              <a:rPr lang="en-US"/>
              <a:t>When we get a new job posting, we give it a 'prediction score.' This score tells us if it might be a scam. We combine three scores: a 'Rule Score' based on red flag words, an 'Anomaly Score' if it looks unusual, and a 'Classifier Probability' from our classifier. We give different importance to each score to get a final score.</a:t>
            </a:r>
            <a:endParaRPr lang="en-US" altLang="en-US" sz="1200"/>
          </a:p>
          <a:p>
            <a:endParaRPr lang="en-US"/>
          </a:p>
        </p:txBody>
      </p:sp>
    </p:spTree>
    <p:extLst>
      <p:ext uri="{BB962C8B-B14F-4D97-AF65-F5344CB8AC3E}">
        <p14:creationId xmlns:p14="http://schemas.microsoft.com/office/powerpoint/2010/main" val="3463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9BA0A-DB70-447A-0BB8-5AD1975D9F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910E2-85B4-957C-47AA-642D5D5A4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71A0B-BCF3-17FF-58C1-5E97CA64E24B}"/>
              </a:ext>
            </a:extLst>
          </p:cNvPr>
          <p:cNvSpPr>
            <a:spLocks noGrp="1"/>
          </p:cNvSpPr>
          <p:nvPr>
            <p:ph type="body" idx="1"/>
          </p:nvPr>
        </p:nvSpPr>
        <p:spPr/>
        <p:txBody>
          <a:bodyPr/>
          <a:lstStyle/>
          <a:p>
            <a:pPr marL="285750" indent="-285750">
              <a:buFont typeface="Arial" panose="020B0604020202020204" pitchFamily="34" charset="0"/>
              <a:buChar char="•"/>
            </a:pPr>
            <a:r>
              <a:rPr lang="en-US"/>
              <a:t>To avoid overfitting, we first balanced the dataset by taking the minimum sample size between real and fake job postings and downsizing accordingly, ensuring both classes had the same number of samples.</a:t>
            </a:r>
          </a:p>
          <a:p>
            <a:pPr marL="285750" indent="-285750">
              <a:buFont typeface="Arial" panose="020B0604020202020204" pitchFamily="34" charset="0"/>
              <a:buChar char="•"/>
            </a:pPr>
            <a:r>
              <a:rPr lang="en-US"/>
              <a:t>After that, we split the dataset into a 70/30 ratio for training and testing purposes.</a:t>
            </a:r>
          </a:p>
          <a:p>
            <a:pPr marL="285750" indent="-285750">
              <a:buFont typeface="Arial" panose="020B0604020202020204" pitchFamily="34" charset="0"/>
              <a:buChar char="•"/>
            </a:pPr>
            <a:r>
              <a:rPr lang="en-US"/>
              <a:t>Finally, we used the training dataset and applied the fit function to train our model.</a:t>
            </a:r>
          </a:p>
          <a:p>
            <a:pPr marL="285750" indent="-285750">
              <a:buFont typeface="Arial" panose="020B0604020202020204" pitchFamily="34" charset="0"/>
              <a:buChar char="•"/>
            </a:pPr>
            <a:r>
              <a:rPr lang="en-US"/>
              <a:t>To train our model, we first made sure we had an equal number of real and fake job postings. Then, we split our data: 70% for training and 30% for testing. We used the training data to teach our </a:t>
            </a:r>
            <a:r>
              <a:rPr lang="en-US" err="1"/>
              <a:t>JobSniffer</a:t>
            </a:r>
            <a:r>
              <a:rPr lang="en-US"/>
              <a:t> how to spot scams.</a:t>
            </a:r>
          </a:p>
          <a:p>
            <a:endParaRPr lang="en-US"/>
          </a:p>
        </p:txBody>
      </p:sp>
    </p:spTree>
    <p:extLst>
      <p:ext uri="{BB962C8B-B14F-4D97-AF65-F5344CB8AC3E}">
        <p14:creationId xmlns:p14="http://schemas.microsoft.com/office/powerpoint/2010/main" val="716172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C550-8C69-7F09-1272-638A8F6F5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3A074-F225-9C00-6EC8-DD9AC8006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594391-E0A5-97F5-D0C0-83AF456DD626}"/>
              </a:ext>
            </a:extLst>
          </p:cNvPr>
          <p:cNvSpPr>
            <a:spLocks noGrp="1"/>
          </p:cNvSpPr>
          <p:nvPr>
            <p:ph type="body" idx="1"/>
          </p:nvPr>
        </p:nvSpPr>
        <p:spPr/>
        <p:txBody>
          <a:bodyPr/>
          <a:lstStyle/>
          <a:p>
            <a:r>
              <a:rPr lang="en-US"/>
              <a:t>Finally, we checked how good our model is. We used the test data to get prediction scores. </a:t>
            </a:r>
          </a:p>
          <a:p>
            <a:r>
              <a:rPr lang="en-US"/>
              <a:t>If a score was over 0.5, we said it was fake. </a:t>
            </a:r>
          </a:p>
          <a:p>
            <a:r>
              <a:rPr lang="en-US"/>
              <a:t>Then, we used special tools to measure how well our model performed, looking at things like AUC-ROC, F1 score, recall, and precision.</a:t>
            </a:r>
          </a:p>
        </p:txBody>
      </p:sp>
    </p:spTree>
    <p:extLst>
      <p:ext uri="{BB962C8B-B14F-4D97-AF65-F5344CB8AC3E}">
        <p14:creationId xmlns:p14="http://schemas.microsoft.com/office/powerpoint/2010/main" val="1911839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1273D-1F5B-650C-55B5-0950FC3CA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E52D6-C4B4-2E71-9B34-4C29A1E15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EE171-FC89-8A35-3332-F777F4BF61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4052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8AD89-C9F2-6C49-C57F-310220AAB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F7FFA-4D10-F42B-FA19-66030F579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69EB8-7594-EA8D-4C85-FA1357D0AB27}"/>
              </a:ext>
            </a:extLst>
          </p:cNvPr>
          <p:cNvSpPr>
            <a:spLocks noGrp="1"/>
          </p:cNvSpPr>
          <p:nvPr>
            <p:ph type="body" idx="1"/>
          </p:nvPr>
        </p:nvSpPr>
        <p:spPr/>
        <p:txBody>
          <a:bodyPr/>
          <a:lstStyle/>
          <a:p>
            <a:r>
              <a:rPr lang="en-US"/>
              <a:t>This confusion matrix shows that the model correctly predicted all real jobs (3260) as real and successfully predicted the vast majority (3020) of scam jobs, but incorrectly predicted 239 real scam jobs as real.</a:t>
            </a:r>
          </a:p>
        </p:txBody>
      </p:sp>
    </p:spTree>
    <p:extLst>
      <p:ext uri="{BB962C8B-B14F-4D97-AF65-F5344CB8AC3E}">
        <p14:creationId xmlns:p14="http://schemas.microsoft.com/office/powerpoint/2010/main" val="2588730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5053B-8CF4-0482-090A-B9A5AF29E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80282-8D3E-B32F-6134-091AEF8B6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5FE57D-9933-2AC2-1BC0-83DA8567E7F9}"/>
              </a:ext>
            </a:extLst>
          </p:cNvPr>
          <p:cNvSpPr>
            <a:spLocks noGrp="1"/>
          </p:cNvSpPr>
          <p:nvPr>
            <p:ph type="body" idx="1"/>
          </p:nvPr>
        </p:nvSpPr>
        <p:spPr/>
        <p:txBody>
          <a:bodyPr/>
          <a:lstStyle/>
          <a:p>
            <a:r>
              <a:rPr lang="en-US"/>
              <a:t>This ROC curve is very close to the upper left corner, showing that </a:t>
            </a:r>
            <a:r>
              <a:rPr lang="en-US" err="1"/>
              <a:t>JobSniffer</a:t>
            </a:r>
            <a:r>
              <a:rPr lang="en-US"/>
              <a:t> Agent has a very high and near-perfect classification ability in distinguishing between fraudulent and non-fraudulent jobs.</a:t>
            </a:r>
          </a:p>
        </p:txBody>
      </p:sp>
    </p:spTree>
    <p:extLst>
      <p:ext uri="{BB962C8B-B14F-4D97-AF65-F5344CB8AC3E}">
        <p14:creationId xmlns:p14="http://schemas.microsoft.com/office/powerpoint/2010/main" val="3730696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A4AB1-097B-FE87-5665-D4D682E94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B7637-571A-74FC-902F-8E4B84CC0B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89323-8922-B00F-79DF-B5C758FE1A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2212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7E622-DD26-3C60-9508-22798B783B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30755-F60E-4C43-6339-82E4C09EB4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60A63B-DEDB-12DF-6CE0-34EA95A501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3462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9709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4F4F9-63A2-0F92-4799-258802874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C61BD-7CD4-780A-4C05-102C97384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0A720-3323-AD1A-502E-42B467B776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06970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2538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so many people turning to online job boards, scammers have found ways to post fake listings that look legitimate. These scams trick people into giving away personal info or falling for fake job offers. Currently, most platforms rely on users to report scams after the fact, which is slow and unreliable. Our </a:t>
            </a:r>
            <a:r>
              <a:rPr lang="en-US" sz="1700" b="1">
                <a:latin typeface="Rockwell"/>
              </a:rPr>
              <a:t>project</a:t>
            </a:r>
            <a:r>
              <a:rPr lang="en-US"/>
              <a:t> aims to tackle this by using an AI Agent and text mining to automatically spot fraudulent listings, aiming to catch these listings before the damage is done.</a:t>
            </a:r>
            <a:endParaRPr lang="en-US">
              <a:ea typeface="Calibri" panose="020F0502020204030204"/>
              <a:cs typeface="Calibri" panose="020F0502020204030204"/>
            </a:endParaRPr>
          </a:p>
        </p:txBody>
      </p:sp>
    </p:spTree>
    <p:extLst>
      <p:ext uri="{BB962C8B-B14F-4D97-AF65-F5344CB8AC3E}">
        <p14:creationId xmlns:p14="http://schemas.microsoft.com/office/powerpoint/2010/main" val="202840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D0144-8431-A1C0-C52E-96915390E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FD494-879A-D27D-63A5-EB0D0E1127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11F45-6F72-3779-D4F4-12521ADECCB4}"/>
              </a:ext>
            </a:extLst>
          </p:cNvPr>
          <p:cNvSpPr>
            <a:spLocks noGrp="1"/>
          </p:cNvSpPr>
          <p:nvPr>
            <p:ph type="body" idx="1"/>
          </p:nvPr>
        </p:nvSpPr>
        <p:spPr/>
        <p:txBody>
          <a:bodyPr/>
          <a:lstStyle/>
          <a:p>
            <a:r>
              <a:rPr lang="en-US"/>
              <a:t>The scope of this project revolves around the urgent need to combat fraudulent job postings, which have become more frequent with the rise of online recruitment platforms. Many of these scams are nearly indistinguishable from real listings and pose serious risks (identity theft, financial scams, and time loss).</a:t>
            </a:r>
          </a:p>
          <a:p>
            <a:r>
              <a:rPr lang="en-US"/>
              <a:t>Job-Sniffer is our AI-driven solution that uses a combination of natural language processing and machine learning to spot linguistic and structural red flags in job descriptions. The system was designed to be scalable, so it can handle large volumes of postings, and interpretable, so its decisions can be understood and validated. Ultimately, our goal is to reduce reliance on manual reporting and provide job seekers with a safer, smarter way to navigate online job markets.</a:t>
            </a: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61308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8F01B-4BC3-CBA7-445C-70C3F06CD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F8D25-6EB8-9FC0-6D06-66F632B3B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B9008-0F92-532C-D6B9-75FD2BF58D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4682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47B63-58A1-B703-E1F4-BE23FF6CB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F5859-4987-F095-2B69-C4CD09248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42955-24A4-2C4A-4966-BA8571624C1D}"/>
              </a:ext>
            </a:extLst>
          </p:cNvPr>
          <p:cNvSpPr>
            <a:spLocks noGrp="1"/>
          </p:cNvSpPr>
          <p:nvPr>
            <p:ph type="body" idx="1"/>
          </p:nvPr>
        </p:nvSpPr>
        <p:spPr/>
        <p:txBody>
          <a:bodyPr/>
          <a:lstStyle/>
          <a:p>
            <a:r>
              <a:rPr lang="en-US"/>
              <a:t>Scammers create fake listings for several reasons: to steal personal data, gather resumes to sell, or make a company look like it's hiring when it's not. Some platforms lack safeguards to stop this. And with long job searches—up to 240 days—many applicants are desperate, which makes them easy targets</a:t>
            </a:r>
          </a:p>
        </p:txBody>
      </p:sp>
    </p:spTree>
    <p:extLst>
      <p:ext uri="{BB962C8B-B14F-4D97-AF65-F5344CB8AC3E}">
        <p14:creationId xmlns:p14="http://schemas.microsoft.com/office/powerpoint/2010/main" val="153520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B0381-6090-4554-20C9-53F6A7455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FD126-5E84-C089-1D7F-73A0D2E1C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32184A-EF50-0C1E-3225-F9FBE2F9B7B7}"/>
              </a:ext>
            </a:extLst>
          </p:cNvPr>
          <p:cNvSpPr>
            <a:spLocks noGrp="1"/>
          </p:cNvSpPr>
          <p:nvPr>
            <p:ph type="body" idx="1"/>
          </p:nvPr>
        </p:nvSpPr>
        <p:spPr/>
        <p:txBody>
          <a:bodyPr/>
          <a:lstStyle/>
          <a:p>
            <a:r>
              <a:rPr lang="en-US"/>
              <a:t>Our approach is grounded in a growing body of research on job fraud detection. Multiple studies have identified specific linguistic markers that consistently appear in fake postings. For example, vague phrases like “basic knowledge” or “flexible hours” show up frequently in scams, likely to appeal to a wide pool of applicants without scaring anyone off with real qualifications.</a:t>
            </a:r>
          </a:p>
          <a:p>
            <a:r>
              <a:rPr lang="en-US"/>
              <a:t>Vrinda et al. (2024) specifically noted the presence of urgency cues, phrases like “immediate hiring” or “apply now”, which are often used to pressure applicants. Similarly, the BBB's 2021 report and Pillai’s (2023) work highlight the use of too-good-to-be-true incentives and non-corporate email addresses as common scam tactics.</a:t>
            </a:r>
            <a:endParaRPr lang="en-US">
              <a:ea typeface="Calibri"/>
              <a:cs typeface="Calibri"/>
            </a:endParaRPr>
          </a:p>
          <a:p>
            <a:r>
              <a:rPr lang="en-US"/>
              <a:t>Sahana and Ashwini (2024) added that real job descriptions tend to include specific skills and expectations, whereas fake ones are often vague, templated, or misleading. These insights from prior studies directly shaped the features our model detects in Job-Sniffer.</a:t>
            </a: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852832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6588-93DE-6E08-D71B-9C1C7E87F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ADADFC-589C-41C7-029B-F363FD1E69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E3AA44-0F54-14CD-3472-99FE58ECB1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90428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r>
              <a:rPr lang="en-US"/>
              <a:t>Job-Sniffer_Group 6</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endParaRPr lang="en-US" sz="180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r>
              <a:rPr lang="en-US"/>
              <a:t>Job-Sniffer_Group 6</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r>
              <a:rPr lang="en-US"/>
              <a:t>Job-Sniffer_Group 6</a:t>
            </a: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endParaRPr lang="en-US"/>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r>
              <a:rPr lang="en-US"/>
              <a:t>Job-Sniffer_Group 6</a:t>
            </a: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a:t>Click to add content</a:t>
            </a:r>
          </a:p>
          <a:p>
            <a:pPr lvl="1"/>
            <a:r>
              <a:rPr lang="en-US"/>
              <a:t>Second level</a:t>
            </a:r>
          </a:p>
          <a:p>
            <a:pPr lvl="2"/>
            <a:r>
              <a:rPr lang="en-US"/>
              <a:t>Third level</a:t>
            </a:r>
          </a:p>
          <a:p>
            <a:pPr lvl="3"/>
            <a:r>
              <a:rPr lang="en-US"/>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endParaRPr lang="en-US">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a:solidFill>
                  <a:prstClr val="black">
                    <a:tint val="75000"/>
                  </a:prstClr>
                </a:solidFill>
              </a:rPr>
              <a:t>Job-Sniffer_Group 6</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r>
              <a:rPr lang="en-US"/>
              <a:t>Job-Sniffer_Group 6</a:t>
            </a: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endParaRPr lang="en-US"/>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r>
              <a:rPr lang="en-US"/>
              <a:t>Job-Sniffer_Group 6</a:t>
            </a:r>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r>
              <a:rPr lang="en-US"/>
              <a:t>Job-Sniffer_Group 6</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r>
              <a:rPr lang="en-US"/>
              <a:t>Job-Sniffer_Group 6</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endParaRPr lang="en-US"/>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r>
              <a:rPr lang="en-US"/>
              <a:t>Job-Sniffer_Group 6</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Job-Sniffer_Group 6</a:t>
            </a:r>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www.pexels.com/photo/cook-preparing-food-dish-standing-at-table-with-different-ingredients-628723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pxhere.com/en/photo/132828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pixabay.com/en/programmer-programming-code-work-165335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piqsels.com/en/public-domain-photo-jjodx"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116010" y="2409525"/>
            <a:ext cx="7075990" cy="2038949"/>
          </a:xfrm>
          <a:noFill/>
        </p:spPr>
        <p:txBody>
          <a:bodyPr anchor="b">
            <a:noAutofit/>
          </a:bodyPr>
          <a:lstStyle/>
          <a:p>
            <a:pPr algn="ctr"/>
            <a:r>
              <a:rPr lang="en-US" sz="5400" b="1" i="1"/>
              <a:t>Job-Sniffer</a:t>
            </a:r>
            <a:r>
              <a:rPr lang="en-US" sz="5400"/>
              <a:t> </a:t>
            </a:r>
            <a:br>
              <a:rPr lang="en-US"/>
            </a:br>
            <a:r>
              <a:rPr lang="en-US" sz="3200"/>
              <a:t>an AI-Powered Fake Job Post Detector</a:t>
            </a:r>
          </a:p>
        </p:txBody>
      </p:sp>
      <p:sp>
        <p:nvSpPr>
          <p:cNvPr id="2" name="文字方塊 1">
            <a:extLst>
              <a:ext uri="{FF2B5EF4-FFF2-40B4-BE49-F238E27FC236}">
                <a16:creationId xmlns:a16="http://schemas.microsoft.com/office/drawing/2014/main" id="{30973B9E-4AC7-467D-2795-09FF61F13806}"/>
              </a:ext>
            </a:extLst>
          </p:cNvPr>
          <p:cNvSpPr txBox="1"/>
          <p:nvPr/>
        </p:nvSpPr>
        <p:spPr>
          <a:xfrm>
            <a:off x="5116010" y="5150734"/>
            <a:ext cx="7075990" cy="646331"/>
          </a:xfrm>
          <a:prstGeom prst="rect">
            <a:avLst/>
          </a:prstGeom>
          <a:noFill/>
        </p:spPr>
        <p:txBody>
          <a:bodyPr wrap="square" lIns="91440" tIns="45720" rIns="91440" bIns="45720" rtlCol="0" anchor="t">
            <a:spAutoFit/>
          </a:bodyPr>
          <a:lstStyle/>
          <a:p>
            <a:pPr algn="ctr"/>
            <a:r>
              <a:rPr kumimoji="1" lang="en-US" altLang="zh-TW">
                <a:solidFill>
                  <a:schemeClr val="bg2"/>
                </a:solidFill>
                <a:latin typeface="+mj-lt"/>
                <a:ea typeface="+mj-ea"/>
              </a:rPr>
              <a:t>GBA6410_Group 6</a:t>
            </a:r>
          </a:p>
          <a:p>
            <a:pPr algn="ctr"/>
            <a:r>
              <a:rPr kumimoji="1" lang="en-US" altLang="zh-TW">
                <a:solidFill>
                  <a:schemeClr val="bg2"/>
                </a:solidFill>
                <a:latin typeface="+mj-lt"/>
                <a:ea typeface="+mj-ea"/>
              </a:rPr>
              <a:t>Peiching Tsai, Tingwei Koo, Jacob Rudder, Cedric Wong, Stephen Deng</a:t>
            </a:r>
          </a:p>
        </p:txBody>
      </p: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0DF8-B474-445F-CC5B-F1C564DCF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2E27D-8277-5F74-177D-48403F25BE7D}"/>
              </a:ext>
            </a:extLst>
          </p:cNvPr>
          <p:cNvSpPr>
            <a:spLocks noGrp="1"/>
          </p:cNvSpPr>
          <p:nvPr>
            <p:ph type="title"/>
          </p:nvPr>
        </p:nvSpPr>
        <p:spPr>
          <a:xfrm>
            <a:off x="838200" y="304803"/>
            <a:ext cx="10515600" cy="1472974"/>
          </a:xfrm>
          <a:noFill/>
        </p:spPr>
        <p:txBody>
          <a:bodyPr anchor="ctr"/>
          <a:lstStyle/>
          <a:p>
            <a:r>
              <a:rPr lang="en-US"/>
              <a:t>Source Data</a:t>
            </a:r>
          </a:p>
        </p:txBody>
      </p:sp>
      <p:sp>
        <p:nvSpPr>
          <p:cNvPr id="3" name="Content Placeholder 2">
            <a:extLst>
              <a:ext uri="{FF2B5EF4-FFF2-40B4-BE49-F238E27FC236}">
                <a16:creationId xmlns:a16="http://schemas.microsoft.com/office/drawing/2014/main" id="{FBF2F6D7-C40D-7DDA-A42A-AB39B8A03C67}"/>
              </a:ext>
            </a:extLst>
          </p:cNvPr>
          <p:cNvSpPr>
            <a:spLocks noGrp="1"/>
          </p:cNvSpPr>
          <p:nvPr>
            <p:ph sz="quarter" idx="13"/>
          </p:nvPr>
        </p:nvSpPr>
        <p:spPr>
          <a:xfrm>
            <a:off x="838200" y="1838099"/>
            <a:ext cx="8012113" cy="4284889"/>
          </a:xfrm>
          <a:noFill/>
        </p:spPr>
        <p:txBody>
          <a:bodyPr vert="horz" lIns="91440" tIns="45720" rIns="91440" bIns="45720" rtlCol="0" anchor="t">
            <a:normAutofit/>
          </a:bodyPr>
          <a:lstStyle/>
          <a:p>
            <a:pPr marL="285750" indent="-285750"/>
            <a:r>
              <a:rPr lang="en-US" sz="1700" b="1">
                <a:latin typeface="Rockwell"/>
              </a:rPr>
              <a:t>Collection of two data sets from Kaggle </a:t>
            </a:r>
            <a:endParaRPr lang="en-US">
              <a:latin typeface="Rockwell"/>
              <a:cs typeface="Times New Roman"/>
            </a:endParaRPr>
          </a:p>
          <a:p>
            <a:pPr marL="742950" lvl="1" indent="-285750">
              <a:buFont typeface="Courier New" panose="020B0604020202020204" pitchFamily="34" charset="0"/>
              <a:buChar char="o"/>
            </a:pPr>
            <a:r>
              <a:rPr lang="en-US" sz="1700">
                <a:latin typeface="Rockwell"/>
                <a:cs typeface="Times New Roman"/>
              </a:rPr>
              <a:t>Selected due to their relevance and rare inclusion of binary fraud labels</a:t>
            </a:r>
            <a:endParaRPr lang="en-US" sz="1700">
              <a:latin typeface="Rockwell"/>
            </a:endParaRPr>
          </a:p>
          <a:p>
            <a:pPr marL="742950" lvl="1">
              <a:buFont typeface="Courier New,monospace" panose="020B0604020202020204" pitchFamily="34" charset="0"/>
              <a:buChar char="o"/>
            </a:pPr>
            <a:r>
              <a:rPr lang="en-US" sz="1700">
                <a:latin typeface="Rockwell"/>
                <a:cs typeface="Times New Roman"/>
              </a:rPr>
              <a:t>Fake data set composed by Sri Sai Suhas </a:t>
            </a:r>
            <a:r>
              <a:rPr lang="en-US" sz="1700" err="1">
                <a:latin typeface="Rockwell"/>
                <a:cs typeface="Times New Roman"/>
              </a:rPr>
              <a:t>Sanisetty</a:t>
            </a:r>
            <a:endParaRPr lang="en-US" sz="1700">
              <a:latin typeface="Rockwell"/>
              <a:cs typeface="Times New Roman"/>
            </a:endParaRPr>
          </a:p>
          <a:p>
            <a:pPr marL="1200150" lvl="2">
              <a:buFont typeface="Wingdings,Sans-Serif" panose="020B0604020202020204" pitchFamily="34" charset="0"/>
              <a:buChar char="§"/>
            </a:pPr>
            <a:r>
              <a:rPr lang="en-US" sz="1700">
                <a:latin typeface="Rockwell"/>
                <a:cs typeface="Times New Roman"/>
              </a:rPr>
              <a:t>Includes approximately 10,000 data set</a:t>
            </a:r>
          </a:p>
          <a:p>
            <a:pPr marL="742950" lvl="1">
              <a:buFont typeface="Courier New,monospace" panose="020B0604020202020204" pitchFamily="34" charset="0"/>
              <a:buChar char="o"/>
            </a:pPr>
            <a:r>
              <a:rPr lang="en-US" sz="1700">
                <a:latin typeface="Rockwell"/>
                <a:cs typeface="Times New Roman"/>
              </a:rPr>
              <a:t>Real data set contributed by Hassan Legends</a:t>
            </a:r>
          </a:p>
          <a:p>
            <a:pPr marL="1200150" lvl="2">
              <a:buFont typeface="Wingdings,Sans-Serif" panose="020B0604020202020204" pitchFamily="34" charset="0"/>
              <a:buChar char="§"/>
            </a:pPr>
            <a:r>
              <a:rPr lang="en-US" sz="1500">
                <a:latin typeface="Rockwell"/>
                <a:cs typeface="Times New Roman"/>
              </a:rPr>
              <a:t>17,000 real jobs with 866 fake records</a:t>
            </a:r>
          </a:p>
          <a:p>
            <a:pPr marL="285750" indent="-285750"/>
            <a:r>
              <a:rPr lang="en-US" sz="1700" b="1">
                <a:latin typeface="Rockwell"/>
                <a:cs typeface="Times New Roman"/>
              </a:rPr>
              <a:t>27k records with 61% real and 39% fake</a:t>
            </a:r>
          </a:p>
          <a:p>
            <a:pPr marL="742950" lvl="1">
              <a:buFont typeface="Courier New" panose="020B0604020202020204" pitchFamily="34" charset="0"/>
              <a:buChar char="o"/>
            </a:pPr>
            <a:r>
              <a:rPr lang="en-US" sz="1500">
                <a:latin typeface="Rockwell"/>
                <a:cs typeface="Times New Roman"/>
              </a:rPr>
              <a:t>Moderate Imbalance</a:t>
            </a:r>
          </a:p>
          <a:p>
            <a:pPr lvl="1">
              <a:lnSpc>
                <a:spcPct val="150000"/>
              </a:lnSpc>
              <a:spcBef>
                <a:spcPts val="0"/>
              </a:spcBef>
              <a:spcAft>
                <a:spcPts val="0"/>
              </a:spcAft>
              <a:buFont typeface="Wingdings,Sans-Serif" panose="020B0604020202020204" pitchFamily="34" charset="0"/>
              <a:buChar char="Ø"/>
            </a:pPr>
            <a:r>
              <a:rPr lang="en-US" sz="1500">
                <a:latin typeface="Rockwell"/>
                <a:cs typeface="Arial"/>
              </a:rPr>
              <a:t>Use oversampling to mitigate the imbalance</a:t>
            </a:r>
          </a:p>
          <a:p>
            <a:pPr marL="742950" lvl="1">
              <a:buFont typeface="Courier New" panose="020B0604020202020204" pitchFamily="34" charset="0"/>
              <a:buChar char="o"/>
            </a:pPr>
            <a:endParaRPr lang="en-US" sz="1500">
              <a:latin typeface="Rockwell"/>
              <a:cs typeface="Times New Roman"/>
            </a:endParaRPr>
          </a:p>
          <a:p>
            <a:pPr marL="742950" lvl="1">
              <a:buFont typeface="Courier New" panose="020B0604020202020204" pitchFamily="34" charset="0"/>
              <a:buChar char="o"/>
            </a:pPr>
            <a:endParaRPr lang="en-US" sz="1500" b="1">
              <a:latin typeface="Rockwell"/>
              <a:cs typeface="Times New Roman"/>
            </a:endParaRPr>
          </a:p>
          <a:p>
            <a:pPr marL="0" indent="0">
              <a:buNone/>
            </a:pPr>
            <a:endParaRPr lang="en-US" sz="1700" b="1">
              <a:latin typeface="Rockwell"/>
              <a:cs typeface="Times New Roman"/>
            </a:endParaRPr>
          </a:p>
          <a:p>
            <a:pPr marL="285750" indent="-285750"/>
            <a:endParaRPr lang="en-US" sz="1700" b="1">
              <a:latin typeface="Rockwell"/>
              <a:cs typeface="Times New Roman"/>
            </a:endParaRPr>
          </a:p>
          <a:p>
            <a:pPr marL="285750" indent="-285750"/>
            <a:endParaRPr lang="en-US" sz="1700" b="1">
              <a:latin typeface="Rockwell"/>
              <a:cs typeface="Times New Roman"/>
            </a:endParaRPr>
          </a:p>
        </p:txBody>
      </p:sp>
      <p:sp>
        <p:nvSpPr>
          <p:cNvPr id="6" name="投影片編號版面配置區 5">
            <a:extLst>
              <a:ext uri="{FF2B5EF4-FFF2-40B4-BE49-F238E27FC236}">
                <a16:creationId xmlns:a16="http://schemas.microsoft.com/office/drawing/2014/main" id="{FB794CF1-CF0B-6626-7ED8-2F8F6CBACE33}"/>
              </a:ext>
            </a:extLst>
          </p:cNvPr>
          <p:cNvSpPr>
            <a:spLocks noGrp="1"/>
          </p:cNvSpPr>
          <p:nvPr>
            <p:ph type="sldNum" sz="quarter" idx="12"/>
          </p:nvPr>
        </p:nvSpPr>
        <p:spPr/>
        <p:txBody>
          <a:bodyPr/>
          <a:lstStyle/>
          <a:p>
            <a:fld id="{CBD12358-51D2-46B3-9BDE-DF29528B9454}" type="slidenum">
              <a:rPr lang="en-US" smtClean="0"/>
              <a:t>10</a:t>
            </a:fld>
            <a:endParaRPr lang="en-US"/>
          </a:p>
        </p:txBody>
      </p:sp>
      <p:sp>
        <p:nvSpPr>
          <p:cNvPr id="7" name="頁尾版面配置區 6">
            <a:extLst>
              <a:ext uri="{FF2B5EF4-FFF2-40B4-BE49-F238E27FC236}">
                <a16:creationId xmlns:a16="http://schemas.microsoft.com/office/drawing/2014/main" id="{3CD2453C-141B-CD3E-995B-574A39D2F7C4}"/>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237554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483AC-EE48-7E37-6BED-ED544E57A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F799F-F55B-DE34-5642-0307E3F8A69D}"/>
              </a:ext>
            </a:extLst>
          </p:cNvPr>
          <p:cNvSpPr>
            <a:spLocks noGrp="1"/>
          </p:cNvSpPr>
          <p:nvPr>
            <p:ph type="title"/>
          </p:nvPr>
        </p:nvSpPr>
        <p:spPr>
          <a:xfrm>
            <a:off x="838200" y="365125"/>
            <a:ext cx="10515600" cy="1325563"/>
          </a:xfrm>
          <a:noFill/>
        </p:spPr>
        <p:txBody>
          <a:bodyPr anchor="ctr"/>
          <a:lstStyle/>
          <a:p>
            <a:r>
              <a:rPr lang="en-US">
                <a:solidFill>
                  <a:srgbClr val="000000"/>
                </a:solidFill>
                <a:latin typeface="TW Cen MT"/>
              </a:rPr>
              <a:t>Key Variables</a:t>
            </a:r>
            <a:endParaRPr lang="en-US"/>
          </a:p>
        </p:txBody>
      </p:sp>
      <p:sp>
        <p:nvSpPr>
          <p:cNvPr id="3" name="Content Placeholder 2">
            <a:extLst>
              <a:ext uri="{FF2B5EF4-FFF2-40B4-BE49-F238E27FC236}">
                <a16:creationId xmlns:a16="http://schemas.microsoft.com/office/drawing/2014/main" id="{4C8D74BD-CD61-0702-9ED9-053986A38058}"/>
              </a:ext>
            </a:extLst>
          </p:cNvPr>
          <p:cNvSpPr>
            <a:spLocks noGrp="1"/>
          </p:cNvSpPr>
          <p:nvPr>
            <p:ph sz="half" idx="1"/>
          </p:nvPr>
        </p:nvSpPr>
        <p:spPr>
          <a:xfrm>
            <a:off x="838200" y="1825625"/>
            <a:ext cx="5771107" cy="4297680"/>
          </a:xfrm>
          <a:noFill/>
        </p:spPr>
        <p:txBody>
          <a:bodyPr vert="horz" lIns="91440" tIns="45720" rIns="91440" bIns="45720" rtlCol="0" anchor="t">
            <a:normAutofit/>
          </a:bodyPr>
          <a:lstStyle/>
          <a:p>
            <a:pPr marL="342900" indent="-342900">
              <a:buChar char="•"/>
            </a:pPr>
            <a:r>
              <a:rPr lang="en-US" sz="1700">
                <a:latin typeface="Rockwell"/>
              </a:rPr>
              <a:t>Some variables identified from previous researches</a:t>
            </a:r>
          </a:p>
          <a:p>
            <a:pPr marL="571500" lvl="1" indent="-285750">
              <a:buClr>
                <a:srgbClr val="4D90EF"/>
              </a:buClr>
              <a:buFont typeface="Courier New" panose="020B0604020202020204" pitchFamily="34" charset="0"/>
              <a:buChar char="o"/>
            </a:pPr>
            <a:r>
              <a:rPr lang="en-US" sz="1700">
                <a:solidFill>
                  <a:srgbClr val="3B4546"/>
                </a:solidFill>
                <a:latin typeface="Rockwell"/>
                <a:cs typeface="Arial"/>
              </a:rPr>
              <a:t>Job title, location, salary range, company profile, description, requirements, benefits, employment type, industry</a:t>
            </a:r>
            <a:endParaRPr lang="en-US" sz="1700">
              <a:solidFill>
                <a:srgbClr val="000000"/>
              </a:solidFill>
              <a:latin typeface="Rockwell"/>
              <a:cs typeface="Arial"/>
            </a:endParaRPr>
          </a:p>
          <a:p>
            <a:pPr marL="342900" indent="-342900">
              <a:buChar char="•"/>
            </a:pPr>
            <a:r>
              <a:rPr lang="en-US" sz="1700">
                <a:solidFill>
                  <a:srgbClr val="000000"/>
                </a:solidFill>
                <a:latin typeface="Rockwell"/>
                <a:cs typeface="Arial"/>
              </a:rPr>
              <a:t>Our interest for the project</a:t>
            </a:r>
          </a:p>
          <a:p>
            <a:pPr lvl="2">
              <a:lnSpc>
                <a:spcPct val="150000"/>
              </a:lnSpc>
              <a:spcBef>
                <a:spcPts val="0"/>
              </a:spcBef>
              <a:spcAft>
                <a:spcPts val="0"/>
              </a:spcAft>
              <a:buFont typeface="Wingdings" panose="020B0604020202020204" pitchFamily="34" charset="0"/>
              <a:buChar char="§"/>
            </a:pPr>
            <a:r>
              <a:rPr lang="en-US" sz="1700">
                <a:solidFill>
                  <a:srgbClr val="3B4546"/>
                </a:solidFill>
                <a:latin typeface="Rockwell"/>
                <a:cs typeface="Arial"/>
              </a:rPr>
              <a:t>Company Profile</a:t>
            </a:r>
            <a:endParaRPr lang="en-US" sz="1700">
              <a:solidFill>
                <a:srgbClr val="000000"/>
              </a:solidFill>
              <a:latin typeface="Rockwell"/>
              <a:cs typeface="Arial"/>
            </a:endParaRPr>
          </a:p>
          <a:p>
            <a:pPr lvl="2">
              <a:lnSpc>
                <a:spcPct val="150000"/>
              </a:lnSpc>
              <a:spcBef>
                <a:spcPts val="0"/>
              </a:spcBef>
              <a:spcAft>
                <a:spcPts val="0"/>
              </a:spcAft>
              <a:buFont typeface="Wingdings" panose="020B0604020202020204" pitchFamily="34" charset="0"/>
              <a:buChar char="§"/>
            </a:pPr>
            <a:r>
              <a:rPr lang="en-US" sz="1700">
                <a:solidFill>
                  <a:srgbClr val="3B4546"/>
                </a:solidFill>
                <a:latin typeface="Rockwell"/>
                <a:cs typeface="Arial"/>
              </a:rPr>
              <a:t>Description</a:t>
            </a:r>
            <a:endParaRPr lang="en-US" sz="1700">
              <a:solidFill>
                <a:srgbClr val="000000"/>
              </a:solidFill>
              <a:latin typeface="Rockwell"/>
              <a:cs typeface="Arial"/>
            </a:endParaRPr>
          </a:p>
          <a:p>
            <a:pPr lvl="2">
              <a:lnSpc>
                <a:spcPct val="150000"/>
              </a:lnSpc>
              <a:spcBef>
                <a:spcPts val="0"/>
              </a:spcBef>
              <a:spcAft>
                <a:spcPts val="0"/>
              </a:spcAft>
              <a:buFont typeface="Wingdings" panose="020B0604020202020204" pitchFamily="34" charset="0"/>
              <a:buChar char="§"/>
            </a:pPr>
            <a:r>
              <a:rPr lang="en-US" sz="1700">
                <a:solidFill>
                  <a:srgbClr val="3B4546"/>
                </a:solidFill>
                <a:latin typeface="Rockwell"/>
                <a:cs typeface="Arial"/>
              </a:rPr>
              <a:t>Requirements</a:t>
            </a:r>
            <a:endParaRPr lang="en-US" sz="1700">
              <a:solidFill>
                <a:srgbClr val="000000"/>
              </a:solidFill>
              <a:latin typeface="Rockwell"/>
              <a:cs typeface="Arial"/>
            </a:endParaRPr>
          </a:p>
          <a:p>
            <a:pPr lvl="2">
              <a:lnSpc>
                <a:spcPct val="150000"/>
              </a:lnSpc>
              <a:spcBef>
                <a:spcPts val="0"/>
              </a:spcBef>
              <a:spcAft>
                <a:spcPts val="0"/>
              </a:spcAft>
              <a:buFont typeface="Wingdings" panose="020B0604020202020204" pitchFamily="34" charset="0"/>
              <a:buChar char="§"/>
            </a:pPr>
            <a:r>
              <a:rPr lang="en-US" sz="1700">
                <a:solidFill>
                  <a:srgbClr val="3B4546"/>
                </a:solidFill>
                <a:latin typeface="Rockwell"/>
                <a:cs typeface="Arial"/>
              </a:rPr>
              <a:t>Benefits</a:t>
            </a:r>
            <a:endParaRPr lang="en-US" sz="1700">
              <a:latin typeface="Rockwell"/>
            </a:endParaRPr>
          </a:p>
          <a:p>
            <a:pPr marL="342900" indent="-342900"/>
            <a:endParaRPr lang="en-US" sz="1700">
              <a:solidFill>
                <a:srgbClr val="000000"/>
              </a:solidFill>
              <a:latin typeface="Rockwell"/>
              <a:cs typeface="Arial"/>
            </a:endParaRPr>
          </a:p>
          <a:p>
            <a:pPr marL="857250" lvl="1" indent="-285750"/>
            <a:endParaRPr lang="en-US" sz="1600">
              <a:solidFill>
                <a:srgbClr val="3B4546"/>
              </a:solidFill>
              <a:latin typeface="Arial"/>
              <a:cs typeface="Arial"/>
            </a:endParaRPr>
          </a:p>
          <a:p>
            <a:pPr marL="571500" lvl="1" indent="0">
              <a:buNone/>
            </a:pPr>
            <a:endParaRPr lang="en-US" sz="1600">
              <a:solidFill>
                <a:srgbClr val="3B4546"/>
              </a:solidFill>
              <a:latin typeface="Arial"/>
              <a:cs typeface="Arial"/>
            </a:endParaRPr>
          </a:p>
          <a:p>
            <a:pPr marL="857250" lvl="1" indent="-285750">
              <a:buClr>
                <a:srgbClr val="4D90EF"/>
              </a:buClr>
            </a:pPr>
            <a:endParaRPr lang="en-US" sz="1600">
              <a:solidFill>
                <a:srgbClr val="3B4546"/>
              </a:solidFill>
              <a:latin typeface="Arial"/>
              <a:cs typeface="Arial"/>
            </a:endParaRPr>
          </a:p>
          <a:p>
            <a:pPr marL="571500" lvl="1" indent="0">
              <a:buClr>
                <a:srgbClr val="4D90EF"/>
              </a:buClr>
              <a:buNone/>
            </a:pPr>
            <a:endParaRPr lang="en-US" sz="1600">
              <a:solidFill>
                <a:srgbClr val="3B4546"/>
              </a:solidFill>
              <a:latin typeface="Arial"/>
              <a:cs typeface="Arial"/>
            </a:endParaRPr>
          </a:p>
          <a:p>
            <a:pPr marL="571500" lvl="1" indent="0">
              <a:buClr>
                <a:srgbClr val="4D90EF"/>
              </a:buClr>
              <a:buNone/>
            </a:pPr>
            <a:endParaRPr lang="en-US" sz="1600">
              <a:solidFill>
                <a:srgbClr val="3B4546"/>
              </a:solidFill>
              <a:latin typeface="Arial"/>
              <a:cs typeface="Arial"/>
            </a:endParaRPr>
          </a:p>
          <a:p>
            <a:pPr marL="857250" lvl="1" indent="-285750">
              <a:buClr>
                <a:srgbClr val="4D90EF"/>
              </a:buClr>
            </a:pPr>
            <a:endParaRPr lang="en-US" sz="1600">
              <a:solidFill>
                <a:srgbClr val="3B4546"/>
              </a:solidFill>
              <a:latin typeface="Arial"/>
              <a:cs typeface="Arial"/>
            </a:endParaRPr>
          </a:p>
          <a:p>
            <a:pPr marL="1085850" lvl="1" indent="-285750">
              <a:buClr>
                <a:srgbClr val="4D90EF"/>
              </a:buClr>
            </a:pPr>
            <a:endParaRPr lang="en-US" sz="1600">
              <a:solidFill>
                <a:srgbClr val="3B4546"/>
              </a:solidFill>
              <a:latin typeface="Arial"/>
              <a:cs typeface="Arial"/>
            </a:endParaRPr>
          </a:p>
          <a:p>
            <a:pPr marL="857250" lvl="1" indent="-285750">
              <a:buClr>
                <a:srgbClr val="4D90EF"/>
              </a:buClr>
            </a:pPr>
            <a:endParaRPr lang="en-US" sz="1600">
              <a:solidFill>
                <a:srgbClr val="3B4546"/>
              </a:solidFill>
              <a:latin typeface="Arial"/>
              <a:cs typeface="Arial"/>
            </a:endParaRPr>
          </a:p>
          <a:p>
            <a:pPr marL="571500" lvl="1">
              <a:buClr>
                <a:srgbClr val="4D90EF"/>
              </a:buClr>
              <a:buFont typeface="Courier New" panose="020B0604020202020204" pitchFamily="34" charset="0"/>
              <a:buChar char="o"/>
            </a:pPr>
            <a:endParaRPr lang="en-US" sz="1700">
              <a:solidFill>
                <a:srgbClr val="000000"/>
              </a:solidFill>
              <a:latin typeface="Rockwell"/>
              <a:cs typeface="Arial"/>
            </a:endParaRPr>
          </a:p>
        </p:txBody>
      </p:sp>
      <p:pic>
        <p:nvPicPr>
          <p:cNvPr id="8" name="Content Placeholder 7" descr="A black background with white text&#10;&#10;AI-generated content may be incorrect.">
            <a:extLst>
              <a:ext uri="{FF2B5EF4-FFF2-40B4-BE49-F238E27FC236}">
                <a16:creationId xmlns:a16="http://schemas.microsoft.com/office/drawing/2014/main" id="{168E3C06-F523-8DEA-6B46-6D66CADC458B}"/>
              </a:ext>
            </a:extLst>
          </p:cNvPr>
          <p:cNvPicPr>
            <a:picLocks noGrp="1" noChangeAspect="1"/>
          </p:cNvPicPr>
          <p:nvPr>
            <p:ph sz="half" idx="15"/>
          </p:nvPr>
        </p:nvPicPr>
        <p:blipFill>
          <a:blip r:embed="rId3"/>
          <a:stretch>
            <a:fillRect/>
          </a:stretch>
        </p:blipFill>
        <p:spPr>
          <a:xfrm>
            <a:off x="6628062" y="1997751"/>
            <a:ext cx="5118136" cy="647925"/>
          </a:xfrm>
          <a:prstGeom prst="rect">
            <a:avLst/>
          </a:prstGeom>
          <a:noFill/>
        </p:spPr>
      </p:pic>
      <p:pic>
        <p:nvPicPr>
          <p:cNvPr id="9" name="Picture 8" descr="A screen shot of a computer code&#10;&#10;AI-generated content may be incorrect.">
            <a:extLst>
              <a:ext uri="{FF2B5EF4-FFF2-40B4-BE49-F238E27FC236}">
                <a16:creationId xmlns:a16="http://schemas.microsoft.com/office/drawing/2014/main" id="{DE857CCA-4689-0267-D23E-08CA3E12F275}"/>
              </a:ext>
            </a:extLst>
          </p:cNvPr>
          <p:cNvPicPr>
            <a:picLocks noChangeAspect="1"/>
          </p:cNvPicPr>
          <p:nvPr/>
        </p:nvPicPr>
        <p:blipFill>
          <a:blip r:embed="rId4"/>
          <a:stretch>
            <a:fillRect/>
          </a:stretch>
        </p:blipFill>
        <p:spPr>
          <a:xfrm>
            <a:off x="6627507" y="3971467"/>
            <a:ext cx="5231313" cy="1044489"/>
          </a:xfrm>
          <a:prstGeom prst="rect">
            <a:avLst/>
          </a:prstGeom>
        </p:spPr>
      </p:pic>
      <p:sp>
        <p:nvSpPr>
          <p:cNvPr id="6" name="投影片編號版面配置區 5">
            <a:extLst>
              <a:ext uri="{FF2B5EF4-FFF2-40B4-BE49-F238E27FC236}">
                <a16:creationId xmlns:a16="http://schemas.microsoft.com/office/drawing/2014/main" id="{CC07D9D1-B31D-477B-0F3E-A6DDD6DEAD6E}"/>
              </a:ext>
            </a:extLst>
          </p:cNvPr>
          <p:cNvSpPr>
            <a:spLocks noGrp="1"/>
          </p:cNvSpPr>
          <p:nvPr>
            <p:ph type="sldNum" sz="quarter" idx="12"/>
          </p:nvPr>
        </p:nvSpPr>
        <p:spPr/>
        <p:txBody>
          <a:bodyPr/>
          <a:lstStyle/>
          <a:p>
            <a:fld id="{CBD12358-51D2-46B3-9BDE-DF29528B9454}" type="slidenum">
              <a:rPr lang="en-US" smtClean="0"/>
              <a:t>11</a:t>
            </a:fld>
            <a:endParaRPr lang="en-US"/>
          </a:p>
        </p:txBody>
      </p:sp>
      <p:sp>
        <p:nvSpPr>
          <p:cNvPr id="7" name="頁尾版面配置區 6">
            <a:extLst>
              <a:ext uri="{FF2B5EF4-FFF2-40B4-BE49-F238E27FC236}">
                <a16:creationId xmlns:a16="http://schemas.microsoft.com/office/drawing/2014/main" id="{120BD042-EF2F-E68F-5F00-576800598E62}"/>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801059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3669F-C6B0-68D6-B5DF-C2690921E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7782BF-0628-250D-6493-F40D4B335529}"/>
              </a:ext>
            </a:extLst>
          </p:cNvPr>
          <p:cNvSpPr>
            <a:spLocks noGrp="1"/>
          </p:cNvSpPr>
          <p:nvPr>
            <p:ph type="title"/>
          </p:nvPr>
        </p:nvSpPr>
        <p:spPr>
          <a:xfrm>
            <a:off x="838200" y="304803"/>
            <a:ext cx="10515600" cy="1472974"/>
          </a:xfrm>
          <a:noFill/>
        </p:spPr>
        <p:txBody>
          <a:bodyPr anchor="ctr"/>
          <a:lstStyle/>
          <a:p>
            <a:r>
              <a:rPr lang="en-US"/>
              <a:t>Preprocessing</a:t>
            </a:r>
          </a:p>
        </p:txBody>
      </p:sp>
      <p:sp>
        <p:nvSpPr>
          <p:cNvPr id="3" name="Content Placeholder 2">
            <a:extLst>
              <a:ext uri="{FF2B5EF4-FFF2-40B4-BE49-F238E27FC236}">
                <a16:creationId xmlns:a16="http://schemas.microsoft.com/office/drawing/2014/main" id="{1C5B44E4-E88E-5608-EB4E-74B7EDD70B58}"/>
              </a:ext>
            </a:extLst>
          </p:cNvPr>
          <p:cNvSpPr>
            <a:spLocks noGrp="1"/>
          </p:cNvSpPr>
          <p:nvPr>
            <p:ph sz="quarter" idx="13"/>
          </p:nvPr>
        </p:nvSpPr>
        <p:spPr>
          <a:xfrm>
            <a:off x="838200" y="1838099"/>
            <a:ext cx="8012113" cy="4284889"/>
          </a:xfrm>
          <a:noFill/>
        </p:spPr>
        <p:txBody>
          <a:bodyPr vert="horz" lIns="91440" tIns="45720" rIns="91440" bIns="45720" rtlCol="0" anchor="t">
            <a:normAutofit/>
          </a:bodyPr>
          <a:lstStyle/>
          <a:p>
            <a:pPr marL="285750" indent="-285750"/>
            <a:r>
              <a:rPr lang="en-US" sz="1700" b="1">
                <a:latin typeface="Rockwell"/>
              </a:rPr>
              <a:t>Empty Fields</a:t>
            </a:r>
          </a:p>
          <a:p>
            <a:pPr marL="742950" lvl="1">
              <a:buFont typeface="Courier New,monospace" panose="020B0604020202020204" pitchFamily="34" charset="0"/>
              <a:buChar char="o"/>
            </a:pPr>
            <a:r>
              <a:rPr lang="en-US" sz="1700">
                <a:latin typeface="Rockwell"/>
                <a:cs typeface="Times New Roman"/>
              </a:rPr>
              <a:t>Entries missing the description field were removed from the set</a:t>
            </a:r>
          </a:p>
          <a:p>
            <a:pPr marL="742950" lvl="1">
              <a:buFont typeface="Courier New,monospace" panose="020B0604020202020204" pitchFamily="34" charset="0"/>
              <a:buChar char="o"/>
            </a:pPr>
            <a:r>
              <a:rPr lang="en-US" sz="1700">
                <a:latin typeface="Rockwell"/>
                <a:cs typeface="Times New Roman"/>
              </a:rPr>
              <a:t>Other missing fields, such as company profile and benefits, were replaced with empty strings to prevent imputation bias</a:t>
            </a:r>
          </a:p>
          <a:p>
            <a:pPr marL="285750" indent="-285750"/>
            <a:r>
              <a:rPr lang="en-US" sz="1700" b="1">
                <a:latin typeface="Rockwell"/>
                <a:cs typeface="Times New Roman"/>
              </a:rPr>
              <a:t>Preprocessing Steps</a:t>
            </a:r>
          </a:p>
          <a:p>
            <a:pPr marL="742950" lvl="1">
              <a:buFont typeface="Courier New" panose="020B0604020202020204" pitchFamily="34" charset="0"/>
              <a:buChar char="o"/>
            </a:pPr>
            <a:r>
              <a:rPr lang="en-US" sz="1700">
                <a:latin typeface="Rockwell"/>
                <a:cs typeface="Times New Roman"/>
              </a:rPr>
              <a:t>Regular Expressions (regex): lowercase, remove non-alphanumeric symbols and special characters, collapse white spaces.</a:t>
            </a:r>
            <a:endParaRPr lang="en-US" sz="1700">
              <a:solidFill>
                <a:srgbClr val="000000"/>
              </a:solidFill>
              <a:latin typeface="Rockwell"/>
              <a:cs typeface="Times New Roman"/>
            </a:endParaRPr>
          </a:p>
          <a:p>
            <a:pPr lvl="1"/>
            <a:r>
              <a:rPr lang="en-US" sz="1700">
                <a:latin typeface="Rockwell"/>
                <a:cs typeface="Times New Roman"/>
              </a:rPr>
              <a:t>NLTK: </a:t>
            </a:r>
            <a:r>
              <a:rPr lang="en-US" sz="1700">
                <a:latin typeface="Rockwell"/>
                <a:cs typeface="Arial"/>
              </a:rPr>
              <a:t>Tokenization into word-level units, </a:t>
            </a:r>
            <a:r>
              <a:rPr lang="en-US" sz="1700" err="1">
                <a:latin typeface="Rockwell"/>
                <a:cs typeface="Arial"/>
              </a:rPr>
              <a:t>stopword</a:t>
            </a:r>
            <a:r>
              <a:rPr lang="en-US" sz="1700">
                <a:latin typeface="Rockwell"/>
                <a:cs typeface="Arial"/>
              </a:rPr>
              <a:t> removal using NLTK’s English </a:t>
            </a:r>
            <a:r>
              <a:rPr lang="en-US" sz="1700" err="1">
                <a:latin typeface="Rockwell"/>
                <a:cs typeface="Arial"/>
              </a:rPr>
              <a:t>stopword</a:t>
            </a:r>
            <a:r>
              <a:rPr lang="en-US" sz="1700">
                <a:latin typeface="Rockwell"/>
                <a:cs typeface="Arial"/>
              </a:rPr>
              <a:t> list, lemmatization to normalize word forms</a:t>
            </a:r>
          </a:p>
          <a:p>
            <a:pPr lvl="1"/>
            <a:endParaRPr lang="en-US" sz="1700">
              <a:latin typeface="Rockwell"/>
              <a:cs typeface="Arial"/>
            </a:endParaRPr>
          </a:p>
          <a:p>
            <a:pPr marL="742950" lvl="1">
              <a:buFont typeface="Courier New" panose="020B0604020202020204" pitchFamily="34" charset="0"/>
              <a:buChar char="o"/>
            </a:pPr>
            <a:endParaRPr lang="en-US" sz="1500" b="1">
              <a:latin typeface="Rockwell"/>
              <a:cs typeface="Times New Roman"/>
            </a:endParaRPr>
          </a:p>
          <a:p>
            <a:pPr marL="0" indent="0">
              <a:buNone/>
            </a:pPr>
            <a:endParaRPr lang="en-US" sz="1700" b="1">
              <a:latin typeface="Rockwell"/>
              <a:cs typeface="Times New Roman"/>
            </a:endParaRPr>
          </a:p>
          <a:p>
            <a:pPr marL="285750" indent="-285750"/>
            <a:endParaRPr lang="en-US" sz="1700" b="1">
              <a:latin typeface="Rockwell"/>
              <a:cs typeface="Times New Roman"/>
            </a:endParaRPr>
          </a:p>
          <a:p>
            <a:pPr marL="285750" indent="-285750"/>
            <a:endParaRPr lang="en-US" sz="1700" b="1">
              <a:latin typeface="Rockwell"/>
              <a:cs typeface="Times New Roman"/>
            </a:endParaRPr>
          </a:p>
        </p:txBody>
      </p:sp>
      <p:sp>
        <p:nvSpPr>
          <p:cNvPr id="6" name="投影片編號版面配置區 5">
            <a:extLst>
              <a:ext uri="{FF2B5EF4-FFF2-40B4-BE49-F238E27FC236}">
                <a16:creationId xmlns:a16="http://schemas.microsoft.com/office/drawing/2014/main" id="{3AB416F9-AF55-1AA5-07C6-E841F721C08A}"/>
              </a:ext>
            </a:extLst>
          </p:cNvPr>
          <p:cNvSpPr>
            <a:spLocks noGrp="1"/>
          </p:cNvSpPr>
          <p:nvPr>
            <p:ph type="sldNum" sz="quarter" idx="12"/>
          </p:nvPr>
        </p:nvSpPr>
        <p:spPr/>
        <p:txBody>
          <a:bodyPr/>
          <a:lstStyle/>
          <a:p>
            <a:fld id="{CBD12358-51D2-46B3-9BDE-DF29528B9454}" type="slidenum">
              <a:rPr lang="en-US" smtClean="0"/>
              <a:t>12</a:t>
            </a:fld>
            <a:endParaRPr lang="en-US"/>
          </a:p>
        </p:txBody>
      </p:sp>
      <p:sp>
        <p:nvSpPr>
          <p:cNvPr id="7" name="頁尾版面配置區 6">
            <a:extLst>
              <a:ext uri="{FF2B5EF4-FFF2-40B4-BE49-F238E27FC236}">
                <a16:creationId xmlns:a16="http://schemas.microsoft.com/office/drawing/2014/main" id="{A5D5D87F-398B-3095-32C7-D9BFC129C926}"/>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3248644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351FD-A9BD-3FC6-EE53-0E6E1CC3F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8F6CB-4AEF-CBFC-DFD6-5CEA5C2926A2}"/>
              </a:ext>
            </a:extLst>
          </p:cNvPr>
          <p:cNvSpPr>
            <a:spLocks noGrp="1"/>
          </p:cNvSpPr>
          <p:nvPr>
            <p:ph type="title"/>
          </p:nvPr>
        </p:nvSpPr>
        <p:spPr>
          <a:xfrm>
            <a:off x="838200" y="365125"/>
            <a:ext cx="10515600" cy="1325563"/>
          </a:xfrm>
          <a:noFill/>
        </p:spPr>
        <p:txBody>
          <a:bodyPr anchor="ctr"/>
          <a:lstStyle/>
          <a:p>
            <a:r>
              <a:rPr lang="en-US">
                <a:latin typeface="TW Cen MT"/>
              </a:rPr>
              <a:t>Descriptive Results</a:t>
            </a:r>
          </a:p>
        </p:txBody>
      </p:sp>
      <p:sp>
        <p:nvSpPr>
          <p:cNvPr id="3" name="Content Placeholder 2">
            <a:extLst>
              <a:ext uri="{FF2B5EF4-FFF2-40B4-BE49-F238E27FC236}">
                <a16:creationId xmlns:a16="http://schemas.microsoft.com/office/drawing/2014/main" id="{9D09E36B-4F79-A6AF-86D5-337C0F446C6C}"/>
              </a:ext>
            </a:extLst>
          </p:cNvPr>
          <p:cNvSpPr>
            <a:spLocks noGrp="1"/>
          </p:cNvSpPr>
          <p:nvPr>
            <p:ph sz="half" idx="1"/>
          </p:nvPr>
        </p:nvSpPr>
        <p:spPr>
          <a:xfrm>
            <a:off x="838200" y="1449844"/>
            <a:ext cx="3819134" cy="4652584"/>
          </a:xfrm>
          <a:noFill/>
        </p:spPr>
        <p:txBody>
          <a:bodyPr vert="horz" lIns="91440" tIns="45720" rIns="91440" bIns="45720" rtlCol="0" anchor="t">
            <a:normAutofit/>
          </a:bodyPr>
          <a:lstStyle/>
          <a:p>
            <a:pPr marL="285750" indent="-285750">
              <a:lnSpc>
                <a:spcPct val="100000"/>
              </a:lnSpc>
              <a:buChar char="•"/>
            </a:pPr>
            <a:r>
              <a:rPr lang="en-US" sz="1800">
                <a:latin typeface="Rockwell"/>
                <a:ea typeface="PMingLiU"/>
                <a:cs typeface="Calibri"/>
              </a:rPr>
              <a:t>Company Profile</a:t>
            </a:r>
            <a:endParaRPr lang="en-US"/>
          </a:p>
          <a:p>
            <a:pPr marL="514350" lvl="1" indent="-285750">
              <a:lnSpc>
                <a:spcPct val="100000"/>
              </a:lnSpc>
              <a:buFont typeface="Courier New" panose="020B0604020202020204" pitchFamily="34" charset="0"/>
              <a:buChar char="o"/>
            </a:pPr>
            <a:r>
              <a:rPr lang="en-US" sz="1700">
                <a:latin typeface="Rockwell"/>
                <a:ea typeface="PMingLiU"/>
                <a:cs typeface="Calibri"/>
              </a:rPr>
              <a:t>Real - Emphasize on core values, operation scope, and modality of the organization</a:t>
            </a:r>
          </a:p>
          <a:p>
            <a:pPr marL="880110" lvl="2">
              <a:lnSpc>
                <a:spcPct val="100000"/>
              </a:lnSpc>
              <a:buFont typeface="Wingdings" panose="020B0604020202020204" pitchFamily="34" charset="0"/>
              <a:buChar char="§"/>
            </a:pPr>
            <a:r>
              <a:rPr lang="en-US" sz="1700">
                <a:latin typeface="Rockwell"/>
                <a:ea typeface="PMingLiU"/>
                <a:cs typeface="Calibri"/>
              </a:rPr>
              <a:t>'customer satisfaction' ,                    'around world', 'long                    term'</a:t>
            </a:r>
          </a:p>
          <a:p>
            <a:pPr marL="514350" lvl="1" indent="-285750">
              <a:lnSpc>
                <a:spcPct val="100000"/>
              </a:lnSpc>
              <a:buFont typeface="Courier New" panose="020B0604020202020204" pitchFamily="34" charset="0"/>
              <a:buChar char="o"/>
            </a:pPr>
            <a:r>
              <a:rPr lang="en-US" sz="1700">
                <a:latin typeface="Rockwell"/>
                <a:ea typeface="PMingLiU"/>
                <a:cs typeface="Calibri"/>
              </a:rPr>
              <a:t>Fake – Reoccurrence of boilerplate historical phrases with no actual finding dates or mission statements</a:t>
            </a:r>
          </a:p>
          <a:p>
            <a:pPr marL="880110" lvl="2">
              <a:lnSpc>
                <a:spcPct val="100000"/>
              </a:lnSpc>
              <a:buFont typeface="Wingdings" panose="020B0604020202020204" pitchFamily="34" charset="0"/>
              <a:buChar char="§"/>
            </a:pPr>
            <a:r>
              <a:rPr lang="en-US" sz="1700">
                <a:latin typeface="Rockwell"/>
                <a:ea typeface="PMingLiU"/>
                <a:cs typeface="Calibri"/>
              </a:rPr>
              <a:t>'</a:t>
            </a:r>
            <a:r>
              <a:rPr lang="en-US" sz="1700" err="1">
                <a:latin typeface="Rockwell"/>
                <a:ea typeface="PMingLiU"/>
                <a:cs typeface="Calibri"/>
              </a:rPr>
              <a:t>llc</a:t>
            </a:r>
            <a:r>
              <a:rPr lang="en-US" sz="1700">
                <a:latin typeface="Rockwell"/>
                <a:ea typeface="PMingLiU"/>
                <a:cs typeface="Calibri"/>
              </a:rPr>
              <a:t> </a:t>
            </a:r>
            <a:r>
              <a:rPr lang="en-US" sz="1700" err="1">
                <a:latin typeface="Rockwell"/>
                <a:ea typeface="PMingLiU"/>
                <a:cs typeface="Calibri"/>
              </a:rPr>
              <a:t>established','signing</a:t>
            </a:r>
            <a:r>
              <a:rPr lang="en-US" sz="1700">
                <a:latin typeface="Rockwell"/>
                <a:ea typeface="PMingLiU"/>
                <a:cs typeface="Calibri"/>
              </a:rPr>
              <a:t> bonus'</a:t>
            </a:r>
          </a:p>
          <a:p>
            <a:pPr marL="514350" lvl="1" indent="-285750">
              <a:buFont typeface="Courier New" panose="020B0604020202020204" pitchFamily="34" charset="0"/>
              <a:buChar char="o"/>
            </a:pPr>
            <a:endParaRPr lang="en-US" sz="1800">
              <a:latin typeface="Rockwell"/>
              <a:ea typeface="PMingLiU"/>
              <a:cs typeface="Calibri"/>
            </a:endParaRPr>
          </a:p>
          <a:p>
            <a:pPr marL="514350" lvl="1" indent="-285750">
              <a:buFont typeface="Courier New" panose="020B0604020202020204" pitchFamily="34" charset="0"/>
              <a:buChar char="o"/>
            </a:pPr>
            <a:endParaRPr lang="en-US" sz="1800">
              <a:latin typeface="Rockwell"/>
              <a:ea typeface="PMingLiU"/>
              <a:cs typeface="Calibri"/>
            </a:endParaRPr>
          </a:p>
        </p:txBody>
      </p:sp>
      <p:sp>
        <p:nvSpPr>
          <p:cNvPr id="4" name="Content Placeholder 3">
            <a:extLst>
              <a:ext uri="{FF2B5EF4-FFF2-40B4-BE49-F238E27FC236}">
                <a16:creationId xmlns:a16="http://schemas.microsoft.com/office/drawing/2014/main" id="{0D54E4D7-B2CB-8222-F70E-3EF59835C1E6}"/>
              </a:ext>
            </a:extLst>
          </p:cNvPr>
          <p:cNvSpPr>
            <a:spLocks noGrp="1"/>
          </p:cNvSpPr>
          <p:nvPr>
            <p:ph sz="half" idx="15"/>
          </p:nvPr>
        </p:nvSpPr>
        <p:spPr>
          <a:xfrm>
            <a:off x="6095705" y="1524641"/>
            <a:ext cx="3531503" cy="4412502"/>
          </a:xfrm>
          <a:noFill/>
        </p:spPr>
        <p:txBody>
          <a:bodyPr vert="horz" lIns="91440" tIns="45720" rIns="91440" bIns="45720" rtlCol="0" anchor="t">
            <a:normAutofit lnSpcReduction="10000"/>
          </a:bodyPr>
          <a:lstStyle/>
          <a:p>
            <a:pPr marL="342900" indent="-342900">
              <a:buChar char="•"/>
            </a:pPr>
            <a:r>
              <a:rPr lang="en-US" sz="1700">
                <a:latin typeface="Rockwell"/>
              </a:rPr>
              <a:t>Description</a:t>
            </a:r>
          </a:p>
          <a:p>
            <a:pPr marL="514350" lvl="1" indent="-285750">
              <a:buClr>
                <a:srgbClr val="4D90EF"/>
              </a:buClr>
              <a:buFont typeface="Courier New,monospace" panose="020B0604020202020204" pitchFamily="34" charset="0"/>
              <a:buChar char="o"/>
            </a:pPr>
            <a:r>
              <a:rPr lang="en-US" sz="1700">
                <a:latin typeface="Rockwell"/>
              </a:rPr>
              <a:t>Real – Clarity in roles and importance of teamwork</a:t>
            </a:r>
          </a:p>
          <a:p>
            <a:pPr marL="880110" lvl="2">
              <a:buClr>
                <a:srgbClr val="4D90EF"/>
              </a:buClr>
              <a:buFont typeface="Wingdings" panose="020B0604020202020204" pitchFamily="34" charset="0"/>
              <a:buChar char="§"/>
            </a:pPr>
            <a:r>
              <a:rPr lang="en-US" sz="1700">
                <a:latin typeface="Rockwell"/>
              </a:rPr>
              <a:t>'communication skill', 'customer service', 'years experience'</a:t>
            </a:r>
          </a:p>
          <a:p>
            <a:pPr marL="514350" lvl="1" indent="-285750">
              <a:buClr>
                <a:srgbClr val="4D90EF"/>
              </a:buClr>
              <a:buFont typeface="Courier New,monospace" panose="020B0604020202020204" pitchFamily="34" charset="0"/>
              <a:buChar char="o"/>
            </a:pPr>
            <a:r>
              <a:rPr lang="en-US" sz="1700">
                <a:latin typeface="Rockwell"/>
              </a:rPr>
              <a:t>Fake – Incongruous wordings with urgency and financial temptations</a:t>
            </a:r>
          </a:p>
          <a:p>
            <a:pPr marL="880110" lvl="2">
              <a:buClr>
                <a:srgbClr val="4D90EF"/>
              </a:buClr>
              <a:buFont typeface="Wingdings" panose="020B0604020202020204" pitchFamily="34" charset="0"/>
              <a:buChar char="§"/>
            </a:pPr>
            <a:r>
              <a:rPr lang="en-US" sz="1700">
                <a:latin typeface="Rockwell"/>
              </a:rPr>
              <a:t>'immediate hiring', 'earn week', </a:t>
            </a:r>
          </a:p>
          <a:p>
            <a:pPr marL="880110" lvl="2">
              <a:buClr>
                <a:srgbClr val="4D90EF"/>
              </a:buClr>
              <a:buFont typeface="Wingdings" panose="020B0604020202020204" pitchFamily="34" charset="0"/>
              <a:buChar char="§"/>
            </a:pPr>
            <a:r>
              <a:rPr lang="en-US" sz="1700">
                <a:latin typeface="Rockwell"/>
              </a:rPr>
              <a:t>Connected with unprofessional contact information and unrelated terms</a:t>
            </a:r>
          </a:p>
        </p:txBody>
      </p:sp>
      <p:pic>
        <p:nvPicPr>
          <p:cNvPr id="5" name="Picture 4" descr="A screenshot of a computer screen&#10;&#10;AI-generated content may be incorrect.">
            <a:extLst>
              <a:ext uri="{FF2B5EF4-FFF2-40B4-BE49-F238E27FC236}">
                <a16:creationId xmlns:a16="http://schemas.microsoft.com/office/drawing/2014/main" id="{DB4BD60A-6E1D-72B3-5378-00C27707F273}"/>
              </a:ext>
            </a:extLst>
          </p:cNvPr>
          <p:cNvPicPr>
            <a:picLocks noChangeAspect="1"/>
          </p:cNvPicPr>
          <p:nvPr/>
        </p:nvPicPr>
        <p:blipFill>
          <a:blip r:embed="rId3"/>
          <a:stretch>
            <a:fillRect/>
          </a:stretch>
        </p:blipFill>
        <p:spPr>
          <a:xfrm>
            <a:off x="4319327" y="1703931"/>
            <a:ext cx="2081539" cy="2531563"/>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8FAC37C8-E6DC-B053-48AA-DCF236BC656B}"/>
              </a:ext>
            </a:extLst>
          </p:cNvPr>
          <p:cNvPicPr>
            <a:picLocks noChangeAspect="1"/>
          </p:cNvPicPr>
          <p:nvPr/>
        </p:nvPicPr>
        <p:blipFill>
          <a:blip r:embed="rId4"/>
          <a:stretch>
            <a:fillRect/>
          </a:stretch>
        </p:blipFill>
        <p:spPr>
          <a:xfrm>
            <a:off x="9514171" y="1532154"/>
            <a:ext cx="2432920" cy="2875115"/>
          </a:xfrm>
          <a:prstGeom prst="rect">
            <a:avLst/>
          </a:prstGeom>
        </p:spPr>
      </p:pic>
      <p:sp>
        <p:nvSpPr>
          <p:cNvPr id="9" name="投影片編號版面配置區 8">
            <a:extLst>
              <a:ext uri="{FF2B5EF4-FFF2-40B4-BE49-F238E27FC236}">
                <a16:creationId xmlns:a16="http://schemas.microsoft.com/office/drawing/2014/main" id="{A4F6C8D5-01EE-0418-58B8-11FA674FC945}"/>
              </a:ext>
            </a:extLst>
          </p:cNvPr>
          <p:cNvSpPr>
            <a:spLocks noGrp="1"/>
          </p:cNvSpPr>
          <p:nvPr>
            <p:ph type="sldNum" sz="quarter" idx="12"/>
          </p:nvPr>
        </p:nvSpPr>
        <p:spPr/>
        <p:txBody>
          <a:bodyPr/>
          <a:lstStyle/>
          <a:p>
            <a:fld id="{CBD12358-51D2-46B3-9BDE-DF29528B9454}" type="slidenum">
              <a:rPr lang="en-US" smtClean="0"/>
              <a:t>13</a:t>
            </a:fld>
            <a:endParaRPr lang="en-US"/>
          </a:p>
        </p:txBody>
      </p:sp>
      <p:sp>
        <p:nvSpPr>
          <p:cNvPr id="10" name="頁尾版面配置區 9">
            <a:extLst>
              <a:ext uri="{FF2B5EF4-FFF2-40B4-BE49-F238E27FC236}">
                <a16:creationId xmlns:a16="http://schemas.microsoft.com/office/drawing/2014/main" id="{B7F8259D-DE09-2BF6-5A51-34230D439944}"/>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237584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7A4A5-8CC7-B963-09BF-147C7169F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8D9079-839E-4FFD-63CF-6D864E955332}"/>
              </a:ext>
            </a:extLst>
          </p:cNvPr>
          <p:cNvSpPr>
            <a:spLocks noGrp="1"/>
          </p:cNvSpPr>
          <p:nvPr>
            <p:ph type="title"/>
          </p:nvPr>
        </p:nvSpPr>
        <p:spPr>
          <a:xfrm>
            <a:off x="838200" y="365125"/>
            <a:ext cx="10515600" cy="1325563"/>
          </a:xfrm>
          <a:noFill/>
        </p:spPr>
        <p:txBody>
          <a:bodyPr anchor="ctr"/>
          <a:lstStyle/>
          <a:p>
            <a:r>
              <a:rPr lang="en-US">
                <a:latin typeface="TW Cen MT"/>
              </a:rPr>
              <a:t>Descriptive Results</a:t>
            </a:r>
          </a:p>
        </p:txBody>
      </p:sp>
      <p:sp>
        <p:nvSpPr>
          <p:cNvPr id="3" name="Content Placeholder 2">
            <a:extLst>
              <a:ext uri="{FF2B5EF4-FFF2-40B4-BE49-F238E27FC236}">
                <a16:creationId xmlns:a16="http://schemas.microsoft.com/office/drawing/2014/main" id="{C1AD93BA-DD01-CE5A-6007-DFB05EE256A4}"/>
              </a:ext>
            </a:extLst>
          </p:cNvPr>
          <p:cNvSpPr>
            <a:spLocks noGrp="1"/>
          </p:cNvSpPr>
          <p:nvPr>
            <p:ph sz="half" idx="1"/>
          </p:nvPr>
        </p:nvSpPr>
        <p:spPr>
          <a:xfrm>
            <a:off x="838200" y="1449844"/>
            <a:ext cx="3819134" cy="4652584"/>
          </a:xfrm>
          <a:noFill/>
        </p:spPr>
        <p:txBody>
          <a:bodyPr vert="horz" lIns="91440" tIns="45720" rIns="91440" bIns="45720" rtlCol="0" anchor="t">
            <a:normAutofit/>
          </a:bodyPr>
          <a:lstStyle/>
          <a:p>
            <a:pPr marL="285750" indent="-285750">
              <a:lnSpc>
                <a:spcPct val="100000"/>
              </a:lnSpc>
              <a:buChar char="•"/>
            </a:pPr>
            <a:r>
              <a:rPr lang="en-US" sz="1800">
                <a:latin typeface="Rockwell"/>
                <a:ea typeface="PMingLiU"/>
                <a:cs typeface="Calibri"/>
              </a:rPr>
              <a:t>Requirements</a:t>
            </a:r>
            <a:endParaRPr lang="en-US"/>
          </a:p>
          <a:p>
            <a:pPr marL="514350" lvl="1" indent="-285750">
              <a:lnSpc>
                <a:spcPct val="100000"/>
              </a:lnSpc>
              <a:buFont typeface="Courier New" panose="020B0604020202020204" pitchFamily="34" charset="0"/>
              <a:buChar char="o"/>
            </a:pPr>
            <a:r>
              <a:rPr lang="en-US" sz="1700">
                <a:latin typeface="Rockwell"/>
                <a:ea typeface="PMingLiU"/>
                <a:cs typeface="Calibri"/>
              </a:rPr>
              <a:t>Real - Requires specific experience and education </a:t>
            </a:r>
          </a:p>
          <a:p>
            <a:pPr marL="880110" lvl="2">
              <a:lnSpc>
                <a:spcPct val="100000"/>
              </a:lnSpc>
              <a:buFont typeface="Wingdings" panose="020B0604020202020204" pitchFamily="34" charset="0"/>
              <a:buChar char="§"/>
            </a:pPr>
            <a:r>
              <a:rPr lang="en-US" sz="1700">
                <a:latin typeface="Rockwell"/>
                <a:ea typeface="PMingLiU"/>
                <a:cs typeface="Calibri"/>
              </a:rPr>
              <a:t>'minimum year' ,                    'bachelor degree', 'computer science'    </a:t>
            </a:r>
          </a:p>
          <a:p>
            <a:pPr marL="514350" lvl="1" indent="-285750">
              <a:lnSpc>
                <a:spcPct val="100000"/>
              </a:lnSpc>
              <a:buFont typeface="Courier New" panose="020B0604020202020204" pitchFamily="34" charset="0"/>
              <a:buChar char="o"/>
            </a:pPr>
            <a:r>
              <a:rPr lang="en-US" sz="1700">
                <a:latin typeface="Rockwell"/>
                <a:ea typeface="PMingLiU"/>
                <a:cs typeface="Calibri"/>
              </a:rPr>
              <a:t>Fake – Vague and generic qualifiers with appealing phrases</a:t>
            </a:r>
          </a:p>
          <a:p>
            <a:pPr marL="880110" lvl="2">
              <a:lnSpc>
                <a:spcPct val="100000"/>
              </a:lnSpc>
              <a:buFont typeface="Wingdings" panose="020B0604020202020204" pitchFamily="34" charset="0"/>
              <a:buChar char="§"/>
            </a:pPr>
            <a:r>
              <a:rPr lang="en-US" sz="1700">
                <a:latin typeface="Rockwell"/>
                <a:ea typeface="PMingLiU"/>
                <a:cs typeface="Calibri"/>
              </a:rPr>
              <a:t>'basic knowledge' , 'flexible hours'</a:t>
            </a:r>
          </a:p>
          <a:p>
            <a:pPr marL="514350" lvl="1" indent="-285750">
              <a:buFont typeface="Courier New" panose="020B0604020202020204" pitchFamily="34" charset="0"/>
              <a:buChar char="o"/>
            </a:pPr>
            <a:endParaRPr lang="en-US" sz="1800">
              <a:latin typeface="Rockwell"/>
              <a:ea typeface="PMingLiU"/>
              <a:cs typeface="Calibri"/>
            </a:endParaRPr>
          </a:p>
          <a:p>
            <a:pPr marL="514350" lvl="1" indent="-285750">
              <a:buFont typeface="Courier New" panose="020B0604020202020204" pitchFamily="34" charset="0"/>
              <a:buChar char="o"/>
            </a:pPr>
            <a:endParaRPr lang="en-US" sz="1800">
              <a:latin typeface="Rockwell"/>
              <a:ea typeface="PMingLiU"/>
              <a:cs typeface="Calibri"/>
            </a:endParaRPr>
          </a:p>
        </p:txBody>
      </p:sp>
      <p:sp>
        <p:nvSpPr>
          <p:cNvPr id="4" name="Content Placeholder 3">
            <a:extLst>
              <a:ext uri="{FF2B5EF4-FFF2-40B4-BE49-F238E27FC236}">
                <a16:creationId xmlns:a16="http://schemas.microsoft.com/office/drawing/2014/main" id="{652AD6FD-9D44-D7C1-8F86-7E7AAD1CC2ED}"/>
              </a:ext>
            </a:extLst>
          </p:cNvPr>
          <p:cNvSpPr>
            <a:spLocks noGrp="1"/>
          </p:cNvSpPr>
          <p:nvPr>
            <p:ph sz="half" idx="15"/>
          </p:nvPr>
        </p:nvSpPr>
        <p:spPr>
          <a:xfrm>
            <a:off x="6095705" y="1524641"/>
            <a:ext cx="3531503" cy="4412502"/>
          </a:xfrm>
          <a:noFill/>
        </p:spPr>
        <p:txBody>
          <a:bodyPr vert="horz" lIns="91440" tIns="45720" rIns="91440" bIns="45720" rtlCol="0" anchor="t">
            <a:normAutofit/>
          </a:bodyPr>
          <a:lstStyle/>
          <a:p>
            <a:pPr marL="342900" indent="-342900">
              <a:buChar char="•"/>
            </a:pPr>
            <a:r>
              <a:rPr lang="en-US" sz="1700">
                <a:latin typeface="Rockwell"/>
              </a:rPr>
              <a:t>Benefits</a:t>
            </a:r>
          </a:p>
          <a:p>
            <a:pPr marL="514350" lvl="1" indent="-285750">
              <a:buClr>
                <a:srgbClr val="4D90EF"/>
              </a:buClr>
              <a:buFont typeface="Courier New,monospace" panose="020B0604020202020204" pitchFamily="34" charset="0"/>
              <a:buChar char="o"/>
            </a:pPr>
            <a:r>
              <a:rPr lang="en-US" sz="1700">
                <a:latin typeface="Rockwell"/>
              </a:rPr>
              <a:t>Real – Concrete industry standard perks and compensations</a:t>
            </a:r>
          </a:p>
          <a:p>
            <a:pPr marL="880110" lvl="2">
              <a:buClr>
                <a:srgbClr val="4D90EF"/>
              </a:buClr>
              <a:buFont typeface="Wingdings" panose="020B0604020202020204" pitchFamily="34" charset="0"/>
              <a:buChar char="§"/>
            </a:pPr>
            <a:r>
              <a:rPr lang="en-US" sz="1700">
                <a:latin typeface="Rockwell"/>
              </a:rPr>
              <a:t>'benefit package', 'health dental'</a:t>
            </a:r>
          </a:p>
          <a:p>
            <a:pPr marL="514350" lvl="1" indent="-285750">
              <a:buClr>
                <a:srgbClr val="4D90EF"/>
              </a:buClr>
              <a:buFont typeface="Courier New,monospace" panose="020B0604020202020204" pitchFamily="34" charset="0"/>
              <a:buChar char="o"/>
            </a:pPr>
            <a:r>
              <a:rPr lang="en-US" sz="1700">
                <a:latin typeface="Rockwell"/>
              </a:rPr>
              <a:t>Fake – Vague and attractive incentives</a:t>
            </a:r>
          </a:p>
          <a:p>
            <a:pPr marL="880110" lvl="2">
              <a:buClr>
                <a:srgbClr val="4D90EF"/>
              </a:buClr>
              <a:buFont typeface="Wingdings" panose="020B0604020202020204" pitchFamily="34" charset="0"/>
              <a:buChar char="§"/>
            </a:pPr>
            <a:r>
              <a:rPr lang="en-US" sz="1700">
                <a:latin typeface="Rockwell"/>
              </a:rPr>
              <a:t>'free meal', 'remote work' </a:t>
            </a:r>
          </a:p>
          <a:p>
            <a:pPr marL="880110" lvl="2">
              <a:buClr>
                <a:srgbClr val="4D90EF"/>
              </a:buClr>
              <a:buFont typeface="Wingdings" panose="020B0604020202020204" pitchFamily="34" charset="0"/>
              <a:buChar char="§"/>
            </a:pPr>
            <a:endParaRPr lang="en-US" sz="1700">
              <a:latin typeface="Rockwell"/>
            </a:endParaRPr>
          </a:p>
        </p:txBody>
      </p:sp>
      <p:pic>
        <p:nvPicPr>
          <p:cNvPr id="7" name="Picture 6" descr="A screenshot of a computer&#10;&#10;AI-generated content may be incorrect.">
            <a:extLst>
              <a:ext uri="{FF2B5EF4-FFF2-40B4-BE49-F238E27FC236}">
                <a16:creationId xmlns:a16="http://schemas.microsoft.com/office/drawing/2014/main" id="{75E4C4A6-A222-7A63-B9D2-F5C1A3BF2BB5}"/>
              </a:ext>
            </a:extLst>
          </p:cNvPr>
          <p:cNvPicPr>
            <a:picLocks noChangeAspect="1"/>
          </p:cNvPicPr>
          <p:nvPr/>
        </p:nvPicPr>
        <p:blipFill>
          <a:blip r:embed="rId3"/>
          <a:stretch>
            <a:fillRect/>
          </a:stretch>
        </p:blipFill>
        <p:spPr>
          <a:xfrm>
            <a:off x="4352665" y="1719849"/>
            <a:ext cx="2087933" cy="2447534"/>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F514AC51-8C59-4614-145F-DC43D31A972D}"/>
              </a:ext>
            </a:extLst>
          </p:cNvPr>
          <p:cNvPicPr>
            <a:picLocks noChangeAspect="1"/>
          </p:cNvPicPr>
          <p:nvPr/>
        </p:nvPicPr>
        <p:blipFill>
          <a:blip r:embed="rId4"/>
          <a:stretch>
            <a:fillRect/>
          </a:stretch>
        </p:blipFill>
        <p:spPr>
          <a:xfrm>
            <a:off x="9740160" y="1454129"/>
            <a:ext cx="2304529" cy="2947662"/>
          </a:xfrm>
          <a:prstGeom prst="rect">
            <a:avLst/>
          </a:prstGeom>
        </p:spPr>
      </p:pic>
      <p:sp>
        <p:nvSpPr>
          <p:cNvPr id="9" name="投影片編號版面配置區 8">
            <a:extLst>
              <a:ext uri="{FF2B5EF4-FFF2-40B4-BE49-F238E27FC236}">
                <a16:creationId xmlns:a16="http://schemas.microsoft.com/office/drawing/2014/main" id="{EB8A2B1A-39A7-EA84-3C34-994C6C50C09A}"/>
              </a:ext>
            </a:extLst>
          </p:cNvPr>
          <p:cNvSpPr>
            <a:spLocks noGrp="1"/>
          </p:cNvSpPr>
          <p:nvPr>
            <p:ph type="sldNum" sz="quarter" idx="12"/>
          </p:nvPr>
        </p:nvSpPr>
        <p:spPr/>
        <p:txBody>
          <a:bodyPr/>
          <a:lstStyle/>
          <a:p>
            <a:fld id="{CBD12358-51D2-46B3-9BDE-DF29528B9454}" type="slidenum">
              <a:rPr lang="en-US" smtClean="0"/>
              <a:t>14</a:t>
            </a:fld>
            <a:endParaRPr lang="en-US"/>
          </a:p>
        </p:txBody>
      </p:sp>
      <p:sp>
        <p:nvSpPr>
          <p:cNvPr id="10" name="頁尾版面配置區 9">
            <a:extLst>
              <a:ext uri="{FF2B5EF4-FFF2-40B4-BE49-F238E27FC236}">
                <a16:creationId xmlns:a16="http://schemas.microsoft.com/office/drawing/2014/main" id="{A9AD98F1-BBA9-B1BF-4EC1-FE656B9C92B2}"/>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129748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BE7A-69BB-0B14-DE94-B11A9CFE56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5C08BE-2F30-D1D3-30C3-71172D742BF0}"/>
              </a:ext>
            </a:extLst>
          </p:cNvPr>
          <p:cNvSpPr>
            <a:spLocks noGrp="1"/>
          </p:cNvSpPr>
          <p:nvPr>
            <p:ph type="title"/>
          </p:nvPr>
        </p:nvSpPr>
        <p:spPr>
          <a:xfrm>
            <a:off x="6222118" y="262762"/>
            <a:ext cx="5789068" cy="3649718"/>
          </a:xfrm>
        </p:spPr>
        <p:txBody>
          <a:bodyPr anchor="b">
            <a:normAutofit/>
          </a:bodyPr>
          <a:lstStyle/>
          <a:p>
            <a:r>
              <a:rPr lang="en-US" sz="5400"/>
              <a:t>Text-Mining Methodology</a:t>
            </a:r>
          </a:p>
        </p:txBody>
      </p:sp>
      <p:pic>
        <p:nvPicPr>
          <p:cNvPr id="10" name="Content Placeholder 10" descr="3D 程式碼背景">
            <a:extLst>
              <a:ext uri="{FF2B5EF4-FFF2-40B4-BE49-F238E27FC236}">
                <a16:creationId xmlns:a16="http://schemas.microsoft.com/office/drawing/2014/main" id="{21B77484-59BA-E59D-C4B8-6A3A9D84114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9059" r="19059"/>
          <a:stretch/>
        </p:blipFill>
        <p:spPr>
          <a:xfrm>
            <a:off x="707393" y="847600"/>
            <a:ext cx="4619625" cy="4617720"/>
          </a:xfrm>
        </p:spPr>
      </p:pic>
      <p:sp>
        <p:nvSpPr>
          <p:cNvPr id="5" name="Content Placeholder 4">
            <a:extLst>
              <a:ext uri="{FF2B5EF4-FFF2-40B4-BE49-F238E27FC236}">
                <a16:creationId xmlns:a16="http://schemas.microsoft.com/office/drawing/2014/main" id="{6AD6DC29-CB1C-7583-8F49-B3DEC5C138B7}"/>
              </a:ext>
            </a:extLst>
          </p:cNvPr>
          <p:cNvSpPr>
            <a:spLocks noGrp="1"/>
          </p:cNvSpPr>
          <p:nvPr>
            <p:ph idx="1"/>
          </p:nvPr>
        </p:nvSpPr>
        <p:spPr>
          <a:xfrm>
            <a:off x="6222118" y="4058263"/>
            <a:ext cx="5507421" cy="2141482"/>
          </a:xfrm>
        </p:spPr>
        <p:txBody>
          <a:bodyPr>
            <a:normAutofit/>
          </a:bodyPr>
          <a:lstStyle/>
          <a:p>
            <a:pPr algn="r"/>
            <a:r>
              <a:rPr lang="en-US" altLang="zh-TW" i="1"/>
              <a:t>Section Presenter: Peiching</a:t>
            </a:r>
            <a:endParaRPr lang="en-US" i="1"/>
          </a:p>
        </p:txBody>
      </p:sp>
      <p:sp>
        <p:nvSpPr>
          <p:cNvPr id="6" name="投影片編號版面配置區 5">
            <a:extLst>
              <a:ext uri="{FF2B5EF4-FFF2-40B4-BE49-F238E27FC236}">
                <a16:creationId xmlns:a16="http://schemas.microsoft.com/office/drawing/2014/main" id="{6238C51A-5EE1-F8D9-4384-0D98F7D3AE5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a:solidFill>
                <a:prstClr val="black">
                  <a:tint val="75000"/>
                </a:prstClr>
              </a:solidFill>
            </a:endParaRPr>
          </a:p>
        </p:txBody>
      </p:sp>
      <p:sp>
        <p:nvSpPr>
          <p:cNvPr id="7" name="頁尾版面配置區 6">
            <a:extLst>
              <a:ext uri="{FF2B5EF4-FFF2-40B4-BE49-F238E27FC236}">
                <a16:creationId xmlns:a16="http://schemas.microsoft.com/office/drawing/2014/main" id="{99397FBC-88FA-4D1C-817B-B229AFDBF440}"/>
              </a:ext>
            </a:extLst>
          </p:cNvPr>
          <p:cNvSpPr>
            <a:spLocks noGrp="1"/>
          </p:cNvSpPr>
          <p:nvPr>
            <p:ph type="ftr" sz="quarter" idx="11"/>
          </p:nvPr>
        </p:nvSpPr>
        <p:spPr/>
        <p:txBody>
          <a:bodyPr/>
          <a:lstStyle/>
          <a:p>
            <a:pPr algn="l">
              <a:defRPr/>
            </a:pPr>
            <a:r>
              <a:rPr lang="en-US">
                <a:solidFill>
                  <a:prstClr val="black">
                    <a:tint val="75000"/>
                  </a:prstClr>
                </a:solidFill>
              </a:rPr>
              <a:t>Job-Sniffer_Group 6</a:t>
            </a:r>
          </a:p>
        </p:txBody>
      </p:sp>
    </p:spTree>
    <p:extLst>
      <p:ext uri="{BB962C8B-B14F-4D97-AF65-F5344CB8AC3E}">
        <p14:creationId xmlns:p14="http://schemas.microsoft.com/office/powerpoint/2010/main" val="3395948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C48BA-E9E2-6386-F4C5-E132A89A7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01B68-8450-BD34-0CB2-E64EF098D8C6}"/>
              </a:ext>
            </a:extLst>
          </p:cNvPr>
          <p:cNvSpPr>
            <a:spLocks noGrp="1"/>
          </p:cNvSpPr>
          <p:nvPr>
            <p:ph type="title"/>
          </p:nvPr>
        </p:nvSpPr>
        <p:spPr>
          <a:xfrm>
            <a:off x="838200" y="304803"/>
            <a:ext cx="10515600" cy="1472974"/>
          </a:xfrm>
          <a:noFill/>
        </p:spPr>
        <p:txBody>
          <a:bodyPr anchor="ctr"/>
          <a:lstStyle/>
          <a:p>
            <a:r>
              <a:rPr lang="en-US"/>
              <a:t>Feature Engineering</a:t>
            </a:r>
          </a:p>
        </p:txBody>
      </p:sp>
      <p:sp>
        <p:nvSpPr>
          <p:cNvPr id="3" name="Content Placeholder 2">
            <a:extLst>
              <a:ext uri="{FF2B5EF4-FFF2-40B4-BE49-F238E27FC236}">
                <a16:creationId xmlns:a16="http://schemas.microsoft.com/office/drawing/2014/main" id="{102E18C0-F5FB-AFFD-A390-8664C8D1F74A}"/>
              </a:ext>
            </a:extLst>
          </p:cNvPr>
          <p:cNvSpPr>
            <a:spLocks noGrp="1"/>
          </p:cNvSpPr>
          <p:nvPr>
            <p:ph sz="quarter" idx="13"/>
          </p:nvPr>
        </p:nvSpPr>
        <p:spPr>
          <a:xfrm>
            <a:off x="838201" y="1838099"/>
            <a:ext cx="5854699" cy="4284889"/>
          </a:xfrm>
          <a:noFill/>
        </p:spPr>
        <p:txBody>
          <a:bodyPr vert="horz" lIns="91440" tIns="45720" rIns="91440" bIns="45720" rtlCol="0" anchor="t">
            <a:normAutofit/>
          </a:bodyPr>
          <a:lstStyle/>
          <a:p>
            <a:pPr>
              <a:lnSpc>
                <a:spcPct val="150000"/>
              </a:lnSpc>
              <a:buFont typeface="Wingdings" pitchFamily="2" charset="2"/>
              <a:buChar char="Ø"/>
            </a:pPr>
            <a:r>
              <a:rPr lang="en-US" b="1">
                <a:latin typeface="Rockwell" panose="02060603020205020403" pitchFamily="18" charset="0"/>
              </a:rPr>
              <a:t>Prepping ingredients</a:t>
            </a:r>
          </a:p>
          <a:p>
            <a:pPr lvl="1">
              <a:lnSpc>
                <a:spcPct val="150000"/>
              </a:lnSpc>
            </a:pPr>
            <a:r>
              <a:rPr lang="en-US"/>
              <a:t>High-frequency </a:t>
            </a:r>
            <a:r>
              <a:rPr lang="en-US" b="1"/>
              <a:t>red-flag n-grams</a:t>
            </a:r>
            <a:r>
              <a:rPr lang="en-US"/>
              <a:t> (e.g., “LLC established”, “immediate hiring”)</a:t>
            </a:r>
          </a:p>
          <a:p>
            <a:pPr lvl="1">
              <a:lnSpc>
                <a:spcPct val="150000"/>
              </a:lnSpc>
            </a:pPr>
            <a:r>
              <a:rPr lang="en-US" b="1"/>
              <a:t>TF-IDF</a:t>
            </a:r>
            <a:r>
              <a:rPr lang="en-US"/>
              <a:t> vectors for surface-level term relevance</a:t>
            </a:r>
          </a:p>
          <a:p>
            <a:pPr lvl="1">
              <a:lnSpc>
                <a:spcPct val="150000"/>
              </a:lnSpc>
            </a:pPr>
            <a:r>
              <a:rPr lang="en-US" b="1"/>
              <a:t>Sentence-BERT</a:t>
            </a:r>
            <a:r>
              <a:rPr lang="en-US"/>
              <a:t> embeddings for contextual semantic modeling</a:t>
            </a:r>
          </a:p>
          <a:p>
            <a:pPr lvl="1">
              <a:lnSpc>
                <a:spcPct val="150000"/>
              </a:lnSpc>
            </a:pPr>
            <a:r>
              <a:rPr lang="en-US" b="1"/>
              <a:t>Lexical diversity</a:t>
            </a:r>
            <a:r>
              <a:rPr lang="en-US"/>
              <a:t> (via Shannon entropy) and </a:t>
            </a:r>
            <a:r>
              <a:rPr lang="en-US" b="1"/>
              <a:t>readability scores</a:t>
            </a:r>
          </a:p>
        </p:txBody>
      </p:sp>
      <p:pic>
        <p:nvPicPr>
          <p:cNvPr id="12" name="圖片 11" descr="一張含有 人員, 食物, 天然食品, 食物群 的圖片&#10;&#10;AI 產生的內容可能不正確。">
            <a:extLst>
              <a:ext uri="{FF2B5EF4-FFF2-40B4-BE49-F238E27FC236}">
                <a16:creationId xmlns:a16="http://schemas.microsoft.com/office/drawing/2014/main" id="{565D46CA-E454-5CC9-143A-5D211294A21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81800" y="1838099"/>
            <a:ext cx="4321150" cy="2880000"/>
          </a:xfrm>
          <a:prstGeom prst="rect">
            <a:avLst/>
          </a:prstGeom>
        </p:spPr>
      </p:pic>
      <p:sp>
        <p:nvSpPr>
          <p:cNvPr id="6" name="投影片編號版面配置區 5">
            <a:extLst>
              <a:ext uri="{FF2B5EF4-FFF2-40B4-BE49-F238E27FC236}">
                <a16:creationId xmlns:a16="http://schemas.microsoft.com/office/drawing/2014/main" id="{05CD8BDE-E789-7D61-3581-1F6904DCA5D2}"/>
              </a:ext>
            </a:extLst>
          </p:cNvPr>
          <p:cNvSpPr>
            <a:spLocks noGrp="1"/>
          </p:cNvSpPr>
          <p:nvPr>
            <p:ph type="sldNum" sz="quarter" idx="12"/>
          </p:nvPr>
        </p:nvSpPr>
        <p:spPr/>
        <p:txBody>
          <a:bodyPr/>
          <a:lstStyle/>
          <a:p>
            <a:fld id="{CBD12358-51D2-46B3-9BDE-DF29528B9454}" type="slidenum">
              <a:rPr lang="en-US" smtClean="0"/>
              <a:t>16</a:t>
            </a:fld>
            <a:endParaRPr lang="en-US"/>
          </a:p>
        </p:txBody>
      </p:sp>
      <p:sp>
        <p:nvSpPr>
          <p:cNvPr id="7" name="頁尾版面配置區 6">
            <a:extLst>
              <a:ext uri="{FF2B5EF4-FFF2-40B4-BE49-F238E27FC236}">
                <a16:creationId xmlns:a16="http://schemas.microsoft.com/office/drawing/2014/main" id="{F611A272-6A72-9FBC-1E3C-D7955F5F06B2}"/>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2682063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FFF33-155C-FFBF-ECAC-241293E68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F9E69-D7F7-BEC2-FA03-448CF0F5B376}"/>
              </a:ext>
            </a:extLst>
          </p:cNvPr>
          <p:cNvSpPr>
            <a:spLocks noGrp="1"/>
          </p:cNvSpPr>
          <p:nvPr>
            <p:ph type="title"/>
          </p:nvPr>
        </p:nvSpPr>
        <p:spPr>
          <a:xfrm>
            <a:off x="838200" y="304803"/>
            <a:ext cx="10515600" cy="1472974"/>
          </a:xfrm>
          <a:noFill/>
        </p:spPr>
        <p:txBody>
          <a:bodyPr anchor="ctr"/>
          <a:lstStyle/>
          <a:p>
            <a:r>
              <a:rPr lang="en-US"/>
              <a:t>System Layers</a:t>
            </a:r>
          </a:p>
        </p:txBody>
      </p:sp>
      <p:sp>
        <p:nvSpPr>
          <p:cNvPr id="3" name="Content Placeholder 2">
            <a:extLst>
              <a:ext uri="{FF2B5EF4-FFF2-40B4-BE49-F238E27FC236}">
                <a16:creationId xmlns:a16="http://schemas.microsoft.com/office/drawing/2014/main" id="{D3E2FD4D-EC35-925E-A069-C37EE4C94ACE}"/>
              </a:ext>
            </a:extLst>
          </p:cNvPr>
          <p:cNvSpPr>
            <a:spLocks noGrp="1"/>
          </p:cNvSpPr>
          <p:nvPr>
            <p:ph sz="quarter" idx="13"/>
          </p:nvPr>
        </p:nvSpPr>
        <p:spPr>
          <a:xfrm>
            <a:off x="838201" y="1838099"/>
            <a:ext cx="5943600" cy="4905601"/>
          </a:xfrm>
          <a:noFill/>
        </p:spPr>
        <p:txBody>
          <a:bodyPr vert="horz" lIns="91440" tIns="45720" rIns="91440" bIns="45720" rtlCol="0" anchor="t">
            <a:normAutofit fontScale="55000" lnSpcReduction="20000"/>
          </a:bodyPr>
          <a:lstStyle/>
          <a:p>
            <a:pPr>
              <a:lnSpc>
                <a:spcPct val="100000"/>
              </a:lnSpc>
              <a:buFont typeface="Wingdings" pitchFamily="2" charset="2"/>
              <a:buChar char="Ø"/>
            </a:pPr>
            <a:r>
              <a:rPr lang="en-US" altLang="zh-TW" sz="3300" b="1">
                <a:latin typeface="Rockwell" panose="02060603020205020403" pitchFamily="18" charset="0"/>
              </a:rPr>
              <a:t>Cooking</a:t>
            </a:r>
            <a:endParaRPr lang="en-US" sz="3300" b="1">
              <a:latin typeface="Rockwell" panose="02060603020205020403" pitchFamily="18" charset="0"/>
            </a:endParaRPr>
          </a:p>
          <a:p>
            <a:pPr marL="800100" lvl="1" indent="-342900">
              <a:lnSpc>
                <a:spcPct val="120000"/>
              </a:lnSpc>
              <a:buFont typeface="+mj-lt"/>
              <a:buAutoNum type="arabicPeriod"/>
            </a:pPr>
            <a:r>
              <a:rPr lang="en-US" sz="2900" b="1"/>
              <a:t>Rule-Based Detection </a:t>
            </a:r>
            <a:r>
              <a:rPr lang="en-US" sz="2900" b="1" i="1"/>
              <a:t>(</a:t>
            </a:r>
            <a:r>
              <a:rPr lang="en-US" altLang="zh-TW" sz="2900" b="1" i="1"/>
              <a:t>Scam phrase detector</a:t>
            </a:r>
            <a:r>
              <a:rPr lang="en-US" sz="2900" b="1" i="1"/>
              <a:t>)</a:t>
            </a:r>
          </a:p>
          <a:p>
            <a:pPr lvl="2">
              <a:lnSpc>
                <a:spcPct val="120000"/>
              </a:lnSpc>
            </a:pPr>
            <a:r>
              <a:rPr lang="en-US" sz="2900"/>
              <a:t>Flags known scam phrases and suspicious email domains</a:t>
            </a:r>
          </a:p>
          <a:p>
            <a:pPr marL="800100" lvl="1" indent="-342900">
              <a:lnSpc>
                <a:spcPct val="120000"/>
              </a:lnSpc>
              <a:buFont typeface="+mj-lt"/>
              <a:buAutoNum type="arabicPeriod" startAt="2"/>
            </a:pPr>
            <a:r>
              <a:rPr lang="en-US" sz="2900" b="1"/>
              <a:t>Anomaly Detection</a:t>
            </a:r>
          </a:p>
          <a:p>
            <a:pPr lvl="2">
              <a:lnSpc>
                <a:spcPct val="120000"/>
              </a:lnSpc>
            </a:pPr>
            <a:r>
              <a:rPr lang="en-US" sz="2900" b="1"/>
              <a:t>Isolation Forest</a:t>
            </a:r>
            <a:r>
              <a:rPr lang="en-US" sz="2900"/>
              <a:t> trained on legit job posts, l</a:t>
            </a:r>
            <a:r>
              <a:rPr lang="en-US" altLang="zh-TW" sz="2900"/>
              <a:t>earning what ‘’real” looks like</a:t>
            </a:r>
            <a:endParaRPr lang="en-US" sz="2900"/>
          </a:p>
          <a:p>
            <a:pPr lvl="2">
              <a:lnSpc>
                <a:spcPct val="120000"/>
              </a:lnSpc>
            </a:pPr>
            <a:r>
              <a:rPr lang="en-US" sz="2900"/>
              <a:t>Detects statistical outliers and unknown scam patterns</a:t>
            </a:r>
          </a:p>
          <a:p>
            <a:pPr marL="800100" lvl="1" indent="-342900">
              <a:lnSpc>
                <a:spcPct val="120000"/>
              </a:lnSpc>
              <a:buFont typeface="+mj-lt"/>
              <a:buAutoNum type="arabicPeriod" startAt="3"/>
            </a:pPr>
            <a:r>
              <a:rPr lang="en-US" sz="2900" b="1"/>
              <a:t>Supervised Classifier (</a:t>
            </a:r>
            <a:r>
              <a:rPr lang="en-US" sz="2900" b="1" i="1"/>
              <a:t>Decision-maker</a:t>
            </a:r>
            <a:r>
              <a:rPr lang="en-US" sz="2900" b="1"/>
              <a:t>)</a:t>
            </a:r>
          </a:p>
          <a:p>
            <a:pPr lvl="2">
              <a:lnSpc>
                <a:spcPct val="120000"/>
              </a:lnSpc>
            </a:pPr>
            <a:r>
              <a:rPr lang="en-US" sz="2900" b="1"/>
              <a:t>Random Forest</a:t>
            </a:r>
            <a:r>
              <a:rPr lang="en-US" sz="2900"/>
              <a:t> trained on labeled data</a:t>
            </a:r>
          </a:p>
          <a:p>
            <a:pPr lvl="2">
              <a:lnSpc>
                <a:spcPct val="120000"/>
              </a:lnSpc>
            </a:pPr>
            <a:r>
              <a:rPr lang="en-US" sz="2900"/>
              <a:t>Uses concatenated feature set from all layers</a:t>
            </a:r>
          </a:p>
        </p:txBody>
      </p:sp>
      <p:pic>
        <p:nvPicPr>
          <p:cNvPr id="7" name="圖片 6" descr="一張含有 炊具與烘焙用具, 人員, 廚師, 碗 的圖片&#10;&#10;AI 產生的內容可能不正確。">
            <a:extLst>
              <a:ext uri="{FF2B5EF4-FFF2-40B4-BE49-F238E27FC236}">
                <a16:creationId xmlns:a16="http://schemas.microsoft.com/office/drawing/2014/main" id="{D404C947-9456-7250-0C61-2845F938871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81801" y="1838099"/>
            <a:ext cx="4320000" cy="2880000"/>
          </a:xfrm>
          <a:prstGeom prst="rect">
            <a:avLst/>
          </a:prstGeom>
        </p:spPr>
      </p:pic>
      <p:sp>
        <p:nvSpPr>
          <p:cNvPr id="6" name="投影片編號版面配置區 5">
            <a:extLst>
              <a:ext uri="{FF2B5EF4-FFF2-40B4-BE49-F238E27FC236}">
                <a16:creationId xmlns:a16="http://schemas.microsoft.com/office/drawing/2014/main" id="{B5723264-1453-12F9-D5AB-5D307E43AD11}"/>
              </a:ext>
            </a:extLst>
          </p:cNvPr>
          <p:cNvSpPr>
            <a:spLocks noGrp="1"/>
          </p:cNvSpPr>
          <p:nvPr>
            <p:ph type="sldNum" sz="quarter" idx="12"/>
          </p:nvPr>
        </p:nvSpPr>
        <p:spPr/>
        <p:txBody>
          <a:bodyPr/>
          <a:lstStyle/>
          <a:p>
            <a:fld id="{CBD12358-51D2-46B3-9BDE-DF29528B9454}" type="slidenum">
              <a:rPr lang="en-US" smtClean="0"/>
              <a:t>17</a:t>
            </a:fld>
            <a:endParaRPr lang="en-US"/>
          </a:p>
        </p:txBody>
      </p:sp>
      <p:sp>
        <p:nvSpPr>
          <p:cNvPr id="8" name="頁尾版面配置區 7">
            <a:extLst>
              <a:ext uri="{FF2B5EF4-FFF2-40B4-BE49-F238E27FC236}">
                <a16:creationId xmlns:a16="http://schemas.microsoft.com/office/drawing/2014/main" id="{5C16485D-D988-F7F3-F176-2309CB612CF9}"/>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408185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EDB8E-123C-DA70-A97C-2A0150DB56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9D7231-0981-BE61-22E2-9A2790FB6EE5}"/>
              </a:ext>
            </a:extLst>
          </p:cNvPr>
          <p:cNvSpPr>
            <a:spLocks noGrp="1"/>
          </p:cNvSpPr>
          <p:nvPr>
            <p:ph type="title"/>
          </p:nvPr>
        </p:nvSpPr>
        <p:spPr>
          <a:xfrm>
            <a:off x="6222118" y="262762"/>
            <a:ext cx="5789068" cy="3649718"/>
          </a:xfrm>
        </p:spPr>
        <p:txBody>
          <a:bodyPr anchor="b">
            <a:normAutofit/>
          </a:bodyPr>
          <a:lstStyle/>
          <a:p>
            <a:r>
              <a:rPr lang="en-US" sz="5400"/>
              <a:t>Implementation</a:t>
            </a:r>
          </a:p>
        </p:txBody>
      </p:sp>
      <p:pic>
        <p:nvPicPr>
          <p:cNvPr id="10" name="Content Placeholder 10">
            <a:extLst>
              <a:ext uri="{FF2B5EF4-FFF2-40B4-BE49-F238E27FC236}">
                <a16:creationId xmlns:a16="http://schemas.microsoft.com/office/drawing/2014/main" id="{1E41249F-632B-CCF8-FA6C-5A299B8CF62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5298" r="15298"/>
          <a:stretch/>
        </p:blipFill>
        <p:spPr>
          <a:xfrm>
            <a:off x="707393" y="847600"/>
            <a:ext cx="4619625" cy="4617720"/>
          </a:xfrm>
        </p:spPr>
      </p:pic>
      <p:sp>
        <p:nvSpPr>
          <p:cNvPr id="5" name="Content Placeholder 4">
            <a:extLst>
              <a:ext uri="{FF2B5EF4-FFF2-40B4-BE49-F238E27FC236}">
                <a16:creationId xmlns:a16="http://schemas.microsoft.com/office/drawing/2014/main" id="{A27023AD-1710-1D7A-5DDF-AED21349610E}"/>
              </a:ext>
            </a:extLst>
          </p:cNvPr>
          <p:cNvSpPr>
            <a:spLocks noGrp="1"/>
          </p:cNvSpPr>
          <p:nvPr>
            <p:ph idx="1"/>
          </p:nvPr>
        </p:nvSpPr>
        <p:spPr>
          <a:xfrm>
            <a:off x="6222118" y="4058263"/>
            <a:ext cx="5507421" cy="2141482"/>
          </a:xfrm>
        </p:spPr>
        <p:txBody>
          <a:bodyPr>
            <a:normAutofit/>
          </a:bodyPr>
          <a:lstStyle/>
          <a:p>
            <a:pPr algn="r"/>
            <a:r>
              <a:rPr lang="en-US" altLang="zh-TW" i="1"/>
              <a:t>Section Presenter: Tingwei </a:t>
            </a:r>
            <a:endParaRPr lang="en-US" i="1"/>
          </a:p>
        </p:txBody>
      </p:sp>
      <p:sp>
        <p:nvSpPr>
          <p:cNvPr id="6" name="投影片編號版面配置區 5">
            <a:extLst>
              <a:ext uri="{FF2B5EF4-FFF2-40B4-BE49-F238E27FC236}">
                <a16:creationId xmlns:a16="http://schemas.microsoft.com/office/drawing/2014/main" id="{7F0FDD8C-9CB7-93C2-5AA9-AF47336573A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a:solidFill>
                <a:prstClr val="black">
                  <a:tint val="75000"/>
                </a:prstClr>
              </a:solidFill>
            </a:endParaRPr>
          </a:p>
        </p:txBody>
      </p:sp>
      <p:sp>
        <p:nvSpPr>
          <p:cNvPr id="7" name="頁尾版面配置區 6">
            <a:extLst>
              <a:ext uri="{FF2B5EF4-FFF2-40B4-BE49-F238E27FC236}">
                <a16:creationId xmlns:a16="http://schemas.microsoft.com/office/drawing/2014/main" id="{4E66AA14-2149-8903-6AFD-1902E265FCC7}"/>
              </a:ext>
            </a:extLst>
          </p:cNvPr>
          <p:cNvSpPr>
            <a:spLocks noGrp="1"/>
          </p:cNvSpPr>
          <p:nvPr>
            <p:ph type="ftr" sz="quarter" idx="11"/>
          </p:nvPr>
        </p:nvSpPr>
        <p:spPr/>
        <p:txBody>
          <a:bodyPr/>
          <a:lstStyle/>
          <a:p>
            <a:pPr algn="l">
              <a:defRPr/>
            </a:pPr>
            <a:r>
              <a:rPr lang="en-US">
                <a:solidFill>
                  <a:prstClr val="black">
                    <a:tint val="75000"/>
                  </a:prstClr>
                </a:solidFill>
              </a:rPr>
              <a:t>Job-Sniffer_Group 6</a:t>
            </a:r>
          </a:p>
        </p:txBody>
      </p:sp>
    </p:spTree>
    <p:extLst>
      <p:ext uri="{BB962C8B-B14F-4D97-AF65-F5344CB8AC3E}">
        <p14:creationId xmlns:p14="http://schemas.microsoft.com/office/powerpoint/2010/main" val="264603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D0E7C-1756-D581-E9C7-E51506AA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922C4-17C8-64BE-49D2-2D055F78D066}"/>
              </a:ext>
            </a:extLst>
          </p:cNvPr>
          <p:cNvSpPr>
            <a:spLocks noGrp="1"/>
          </p:cNvSpPr>
          <p:nvPr>
            <p:ph type="title"/>
          </p:nvPr>
        </p:nvSpPr>
        <p:spPr>
          <a:xfrm>
            <a:off x="838200" y="365125"/>
            <a:ext cx="10515600" cy="1325563"/>
          </a:xfrm>
        </p:spPr>
        <p:txBody>
          <a:bodyPr vert="horz" lIns="91440" tIns="45720" rIns="91440" bIns="45720" rtlCol="0" anchor="ctr" anchorCtr="0">
            <a:normAutofit/>
          </a:bodyPr>
          <a:lstStyle/>
          <a:p>
            <a:r>
              <a:rPr lang="en-US" kern="1200">
                <a:latin typeface="+mj-lt"/>
                <a:ea typeface="+mj-ea"/>
                <a:cs typeface="+mj-cs"/>
              </a:rPr>
              <a:t>Create JobSniffer Class</a:t>
            </a:r>
          </a:p>
        </p:txBody>
      </p:sp>
      <p:sp>
        <p:nvSpPr>
          <p:cNvPr id="8" name="TextBox 7">
            <a:extLst>
              <a:ext uri="{FF2B5EF4-FFF2-40B4-BE49-F238E27FC236}">
                <a16:creationId xmlns:a16="http://schemas.microsoft.com/office/drawing/2014/main" id="{58C55981-6099-9F05-A6B3-F9DEDA7C80D1}"/>
              </a:ext>
            </a:extLst>
          </p:cNvPr>
          <p:cNvSpPr txBox="1"/>
          <p:nvPr/>
        </p:nvSpPr>
        <p:spPr>
          <a:xfrm>
            <a:off x="838200" y="1825625"/>
            <a:ext cx="4915163" cy="4297680"/>
          </a:xfrm>
          <a:prstGeom prst="rect">
            <a:avLst/>
          </a:prstGeom>
        </p:spPr>
        <p:txBody>
          <a:bodyPr vert="horz" lIns="91440" tIns="45720" rIns="91440" bIns="45720" rtlCol="0" anchor="t">
            <a:normAutofit/>
          </a:bodyPr>
          <a:lstStyle/>
          <a:p>
            <a:pPr>
              <a:lnSpc>
                <a:spcPct val="90000"/>
              </a:lnSpc>
              <a:spcBef>
                <a:spcPts val="1000"/>
              </a:spcBef>
              <a:spcAft>
                <a:spcPts val="800"/>
              </a:spcAft>
              <a:buFont typeface="Arial" panose="020B0604020202020204" pitchFamily="34" charset="0"/>
            </a:pPr>
            <a:r>
              <a:rPr lang="en-US" sz="2000"/>
              <a:t>__</a:t>
            </a:r>
            <a:r>
              <a:rPr lang="en-US" sz="2000" err="1"/>
              <a:t>init</a:t>
            </a:r>
            <a:r>
              <a:rPr lang="en-US" sz="2000"/>
              <a:t>__ function initializes models and parameters</a:t>
            </a:r>
          </a:p>
          <a:p>
            <a:pPr>
              <a:lnSpc>
                <a:spcPct val="90000"/>
              </a:lnSpc>
              <a:spcBef>
                <a:spcPts val="1000"/>
              </a:spcBef>
              <a:spcAft>
                <a:spcPts val="800"/>
              </a:spcAft>
              <a:buFont typeface="Arial" panose="020B0604020202020204" pitchFamily="34" charset="0"/>
            </a:pPr>
            <a:r>
              <a:rPr lang="en-US" sz="2000" b="1"/>
              <a:t>TF-IDF</a:t>
            </a:r>
            <a:r>
              <a:rPr lang="en-US" sz="2000"/>
              <a:t>: Ignores terms in &lt;1% or &gt;90% of documents; uses bigrams as features</a:t>
            </a:r>
          </a:p>
          <a:p>
            <a:pPr>
              <a:lnSpc>
                <a:spcPct val="90000"/>
              </a:lnSpc>
              <a:spcBef>
                <a:spcPts val="1000"/>
              </a:spcBef>
              <a:spcAft>
                <a:spcPts val="800"/>
              </a:spcAft>
              <a:buFont typeface="Arial" panose="020B0604020202020204" pitchFamily="34" charset="0"/>
            </a:pPr>
            <a:r>
              <a:rPr lang="en-US" sz="2000" b="1"/>
              <a:t>Embedder</a:t>
            </a:r>
            <a:r>
              <a:rPr lang="en-US" sz="2000"/>
              <a:t>: Used </a:t>
            </a:r>
            <a:r>
              <a:rPr lang="en-US" sz="2000" i="1"/>
              <a:t>all-MiniLM-L6-V2</a:t>
            </a:r>
            <a:r>
              <a:rPr lang="en-US" sz="2000"/>
              <a:t> to generate semantic text vectors</a:t>
            </a:r>
          </a:p>
          <a:p>
            <a:pPr>
              <a:lnSpc>
                <a:spcPct val="90000"/>
              </a:lnSpc>
              <a:spcBef>
                <a:spcPts val="1000"/>
              </a:spcBef>
              <a:spcAft>
                <a:spcPts val="800"/>
              </a:spcAft>
              <a:buFont typeface="Arial" panose="020B0604020202020204" pitchFamily="34" charset="0"/>
            </a:pPr>
            <a:r>
              <a:rPr lang="en-US" sz="2000" b="1"/>
              <a:t>Anomaly Detection</a:t>
            </a:r>
            <a:r>
              <a:rPr lang="en-US" sz="2000"/>
              <a:t>: Isolation Forest with 100 trees; assumes 2% anomalies</a:t>
            </a:r>
          </a:p>
          <a:p>
            <a:pPr>
              <a:lnSpc>
                <a:spcPct val="90000"/>
              </a:lnSpc>
              <a:spcBef>
                <a:spcPts val="1000"/>
              </a:spcBef>
              <a:spcAft>
                <a:spcPts val="800"/>
              </a:spcAft>
              <a:buFont typeface="Arial" panose="020B0604020202020204" pitchFamily="34" charset="0"/>
            </a:pPr>
            <a:r>
              <a:rPr lang="en-US" sz="2000" b="1"/>
              <a:t>Classifier</a:t>
            </a:r>
            <a:r>
              <a:rPr lang="en-US" sz="2000"/>
              <a:t>: Random Forest with 200 trees, max depth = 10 to prevent overfitting</a:t>
            </a:r>
          </a:p>
        </p:txBody>
      </p:sp>
      <p:pic>
        <p:nvPicPr>
          <p:cNvPr id="4" name="Content Placeholder 3">
            <a:extLst>
              <a:ext uri="{FF2B5EF4-FFF2-40B4-BE49-F238E27FC236}">
                <a16:creationId xmlns:a16="http://schemas.microsoft.com/office/drawing/2014/main" id="{75EE1CFC-3BB5-7EFD-D5A0-7110D35389F9}"/>
              </a:ext>
            </a:extLst>
          </p:cNvPr>
          <p:cNvPicPr>
            <a:picLocks noGrp="1" noChangeAspect="1"/>
          </p:cNvPicPr>
          <p:nvPr>
            <p:ph sz="half" idx="15"/>
          </p:nvPr>
        </p:nvPicPr>
        <p:blipFill>
          <a:blip r:embed="rId3"/>
          <a:stretch>
            <a:fillRect/>
          </a:stretch>
        </p:blipFill>
        <p:spPr>
          <a:xfrm>
            <a:off x="6572373" y="1816916"/>
            <a:ext cx="4363126" cy="4297680"/>
          </a:xfrm>
          <a:prstGeom prst="rect">
            <a:avLst/>
          </a:prstGeom>
          <a:noFill/>
        </p:spPr>
      </p:pic>
      <p:sp>
        <p:nvSpPr>
          <p:cNvPr id="6" name="投影片編號版面配置區 5">
            <a:extLst>
              <a:ext uri="{FF2B5EF4-FFF2-40B4-BE49-F238E27FC236}">
                <a16:creationId xmlns:a16="http://schemas.microsoft.com/office/drawing/2014/main" id="{BA3BA655-92FE-E701-9C97-C1EC650C3014}"/>
              </a:ext>
            </a:extLst>
          </p:cNvPr>
          <p:cNvSpPr>
            <a:spLocks noGrp="1"/>
          </p:cNvSpPr>
          <p:nvPr>
            <p:ph type="sldNum" sz="quarter" idx="12"/>
          </p:nvPr>
        </p:nvSpPr>
        <p:spPr/>
        <p:txBody>
          <a:bodyPr/>
          <a:lstStyle/>
          <a:p>
            <a:fld id="{CBD12358-51D2-46B3-9BDE-DF29528B9454}" type="slidenum">
              <a:rPr lang="en-US" smtClean="0"/>
              <a:t>19</a:t>
            </a:fld>
            <a:endParaRPr lang="en-US"/>
          </a:p>
        </p:txBody>
      </p:sp>
      <p:sp>
        <p:nvSpPr>
          <p:cNvPr id="7" name="頁尾版面配置區 6">
            <a:extLst>
              <a:ext uri="{FF2B5EF4-FFF2-40B4-BE49-F238E27FC236}">
                <a16:creationId xmlns:a16="http://schemas.microsoft.com/office/drawing/2014/main" id="{BA9B7700-A7DA-7BAC-9AE8-94DBA386A5B1}"/>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2996515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392379" y="862390"/>
            <a:ext cx="6189664" cy="5768220"/>
          </a:xfrm>
          <a:noFill/>
        </p:spPr>
        <p:txBody>
          <a:bodyPr>
            <a:normAutofit/>
          </a:bodyPr>
          <a:lstStyle/>
          <a:p>
            <a:pPr marL="342900" indent="-342900">
              <a:lnSpc>
                <a:spcPct val="150000"/>
              </a:lnSpc>
              <a:buFont typeface="標準系統字體"/>
              <a:buChar char="-"/>
            </a:pPr>
            <a:r>
              <a:rPr lang="en-US" sz="2000" b="1"/>
              <a:t>Introduction</a:t>
            </a:r>
          </a:p>
          <a:p>
            <a:pPr marL="342900" indent="-342900">
              <a:lnSpc>
                <a:spcPct val="150000"/>
              </a:lnSpc>
              <a:buFont typeface="標準系統字體"/>
              <a:buChar char="-"/>
            </a:pPr>
            <a:r>
              <a:rPr lang="en-US" sz="2000" b="1"/>
              <a:t>Background Research</a:t>
            </a:r>
          </a:p>
          <a:p>
            <a:pPr marL="342900" indent="-342900">
              <a:lnSpc>
                <a:spcPct val="150000"/>
              </a:lnSpc>
              <a:buFont typeface="標準系統字體"/>
              <a:buChar char="-"/>
            </a:pPr>
            <a:r>
              <a:rPr lang="en-US" sz="2000" b="1"/>
              <a:t>Data</a:t>
            </a:r>
            <a:r>
              <a:rPr lang="zh-TW" altLang="en-US" sz="2000" b="1"/>
              <a:t> </a:t>
            </a:r>
            <a:r>
              <a:rPr lang="en-US" altLang="zh-TW" sz="2000" b="1"/>
              <a:t>&amp;</a:t>
            </a:r>
            <a:r>
              <a:rPr lang="en-US" sz="2000" b="1"/>
              <a:t> Preprocessing</a:t>
            </a:r>
          </a:p>
          <a:p>
            <a:pPr marL="342900" indent="-342900">
              <a:lnSpc>
                <a:spcPct val="150000"/>
              </a:lnSpc>
              <a:buFont typeface="標準系統字體"/>
              <a:buChar char="-"/>
            </a:pPr>
            <a:r>
              <a:rPr lang="en-US" sz="2000" b="1"/>
              <a:t>Text-Mining Methodology</a:t>
            </a:r>
          </a:p>
          <a:p>
            <a:pPr marL="342900" indent="-342900">
              <a:lnSpc>
                <a:spcPct val="150000"/>
              </a:lnSpc>
              <a:buFont typeface="標準系統字體"/>
              <a:buChar char="-"/>
            </a:pPr>
            <a:r>
              <a:rPr lang="en-US" sz="2000" b="1"/>
              <a:t>Implementation</a:t>
            </a:r>
          </a:p>
          <a:p>
            <a:pPr marL="342900" indent="-342900">
              <a:lnSpc>
                <a:spcPct val="150000"/>
              </a:lnSpc>
              <a:buFont typeface="標準系統字體"/>
              <a:buChar char="-"/>
            </a:pPr>
            <a:r>
              <a:rPr lang="en-US" sz="2000" b="1"/>
              <a:t>Discussion, Limitation, and Future Research</a:t>
            </a:r>
          </a:p>
          <a:p>
            <a:pPr marL="342900" indent="-342900">
              <a:lnSpc>
                <a:spcPct val="150000"/>
              </a:lnSpc>
              <a:buFont typeface="標準系統字體"/>
              <a:buChar char="-"/>
            </a:pPr>
            <a:r>
              <a:rPr lang="en-US" sz="2000" b="1"/>
              <a:t>Conclusion</a:t>
            </a:r>
          </a:p>
        </p:txBody>
      </p:sp>
    </p:spTree>
    <p:extLst>
      <p:ext uri="{BB962C8B-B14F-4D97-AF65-F5344CB8AC3E}">
        <p14:creationId xmlns:p14="http://schemas.microsoft.com/office/powerpoint/2010/main" val="3920724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8BDE6-374F-ACAB-19E9-FC69F933C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5F5427-B665-D28E-D367-144BC958AB0B}"/>
              </a:ext>
            </a:extLst>
          </p:cNvPr>
          <p:cNvSpPr>
            <a:spLocks noGrp="1"/>
          </p:cNvSpPr>
          <p:nvPr>
            <p:ph type="title"/>
          </p:nvPr>
        </p:nvSpPr>
        <p:spPr>
          <a:xfrm>
            <a:off x="838200" y="304803"/>
            <a:ext cx="10515600" cy="1472974"/>
          </a:xfrm>
          <a:noFill/>
        </p:spPr>
        <p:txBody>
          <a:bodyPr anchor="ctr"/>
          <a:lstStyle/>
          <a:p>
            <a:r>
              <a:rPr lang="en-US" b="1"/>
              <a:t>Extract Feature</a:t>
            </a:r>
            <a:endParaRPr lang="en-US"/>
          </a:p>
        </p:txBody>
      </p:sp>
      <p:sp>
        <p:nvSpPr>
          <p:cNvPr id="5" name="Content Placeholder 4">
            <a:extLst>
              <a:ext uri="{FF2B5EF4-FFF2-40B4-BE49-F238E27FC236}">
                <a16:creationId xmlns:a16="http://schemas.microsoft.com/office/drawing/2014/main" id="{26E6E02A-C6CA-0081-3531-BB6A78D42AB1}"/>
              </a:ext>
            </a:extLst>
          </p:cNvPr>
          <p:cNvSpPr>
            <a:spLocks noGrp="1"/>
          </p:cNvSpPr>
          <p:nvPr>
            <p:ph sz="quarter" idx="13"/>
          </p:nvPr>
        </p:nvSpPr>
        <p:spPr>
          <a:xfrm>
            <a:off x="682083" y="2861220"/>
            <a:ext cx="3343507" cy="1135560"/>
          </a:xfrm>
        </p:spPr>
        <p:txBody>
          <a:bodyPr/>
          <a:lstStyle/>
          <a:p>
            <a:r>
              <a:rPr lang="en-US"/>
              <a:t>Converts text into numerical vectors so the machine can process and understand it</a:t>
            </a:r>
          </a:p>
        </p:txBody>
      </p:sp>
      <p:pic>
        <p:nvPicPr>
          <p:cNvPr id="6" name="Picture 5">
            <a:extLst>
              <a:ext uri="{FF2B5EF4-FFF2-40B4-BE49-F238E27FC236}">
                <a16:creationId xmlns:a16="http://schemas.microsoft.com/office/drawing/2014/main" id="{08A1D264-A8BA-FEE9-6BE3-DF7260887090}"/>
              </a:ext>
            </a:extLst>
          </p:cNvPr>
          <p:cNvPicPr>
            <a:picLocks noChangeAspect="1"/>
          </p:cNvPicPr>
          <p:nvPr/>
        </p:nvPicPr>
        <p:blipFill>
          <a:blip r:embed="rId3"/>
          <a:stretch>
            <a:fillRect/>
          </a:stretch>
        </p:blipFill>
        <p:spPr>
          <a:xfrm>
            <a:off x="4181707" y="1903923"/>
            <a:ext cx="7772400" cy="3481101"/>
          </a:xfrm>
          <a:prstGeom prst="rect">
            <a:avLst/>
          </a:prstGeom>
        </p:spPr>
      </p:pic>
      <p:sp>
        <p:nvSpPr>
          <p:cNvPr id="7" name="投影片編號版面配置區 6">
            <a:extLst>
              <a:ext uri="{FF2B5EF4-FFF2-40B4-BE49-F238E27FC236}">
                <a16:creationId xmlns:a16="http://schemas.microsoft.com/office/drawing/2014/main" id="{11018FC3-BA78-70B7-389D-21FF16E445EF}"/>
              </a:ext>
            </a:extLst>
          </p:cNvPr>
          <p:cNvSpPr>
            <a:spLocks noGrp="1"/>
          </p:cNvSpPr>
          <p:nvPr>
            <p:ph type="sldNum" sz="quarter" idx="12"/>
          </p:nvPr>
        </p:nvSpPr>
        <p:spPr/>
        <p:txBody>
          <a:bodyPr/>
          <a:lstStyle/>
          <a:p>
            <a:fld id="{CBD12358-51D2-46B3-9BDE-DF29528B9454}" type="slidenum">
              <a:rPr lang="en-US" smtClean="0"/>
              <a:t>20</a:t>
            </a:fld>
            <a:endParaRPr lang="en-US"/>
          </a:p>
        </p:txBody>
      </p:sp>
      <p:sp>
        <p:nvSpPr>
          <p:cNvPr id="8" name="頁尾版面配置區 7">
            <a:extLst>
              <a:ext uri="{FF2B5EF4-FFF2-40B4-BE49-F238E27FC236}">
                <a16:creationId xmlns:a16="http://schemas.microsoft.com/office/drawing/2014/main" id="{5251BB54-BA4A-0538-7CC2-8E2957173F42}"/>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1727532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9B4E2-FE95-98B9-77BD-858381494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F7B26-8C62-1453-5749-A0D9B706997E}"/>
              </a:ext>
            </a:extLst>
          </p:cNvPr>
          <p:cNvSpPr>
            <a:spLocks noGrp="1"/>
          </p:cNvSpPr>
          <p:nvPr>
            <p:ph type="title"/>
          </p:nvPr>
        </p:nvSpPr>
        <p:spPr>
          <a:xfrm>
            <a:off x="838200" y="365125"/>
            <a:ext cx="10515600" cy="1325563"/>
          </a:xfrm>
          <a:noFill/>
        </p:spPr>
        <p:txBody>
          <a:bodyPr anchor="ctr"/>
          <a:lstStyle/>
          <a:p>
            <a:r>
              <a:rPr lang="en-US" b="1"/>
              <a:t>Model Fitting</a:t>
            </a:r>
            <a:endParaRPr lang="en-US"/>
          </a:p>
        </p:txBody>
      </p:sp>
      <p:sp>
        <p:nvSpPr>
          <p:cNvPr id="8" name="TextBox 7">
            <a:extLst>
              <a:ext uri="{FF2B5EF4-FFF2-40B4-BE49-F238E27FC236}">
                <a16:creationId xmlns:a16="http://schemas.microsoft.com/office/drawing/2014/main" id="{FD1F0E9A-D8D3-FBF5-3335-C193F42B7E76}"/>
              </a:ext>
            </a:extLst>
          </p:cNvPr>
          <p:cNvSpPr txBox="1"/>
          <p:nvPr/>
        </p:nvSpPr>
        <p:spPr>
          <a:xfrm>
            <a:off x="96791" y="2560153"/>
            <a:ext cx="4183878" cy="1158779"/>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sz="1600"/>
            </a:lvl1pPr>
          </a:lstStyle>
          <a:p>
            <a:r>
              <a:rPr lang="en-US"/>
              <a:t>This method to train each model.</a:t>
            </a:r>
          </a:p>
          <a:p>
            <a:r>
              <a:rPr lang="en-US"/>
              <a:t>The Anomaly Detector only use real dataset to train the model.</a:t>
            </a:r>
          </a:p>
        </p:txBody>
      </p:sp>
      <p:pic>
        <p:nvPicPr>
          <p:cNvPr id="9" name="Picture 8">
            <a:extLst>
              <a:ext uri="{FF2B5EF4-FFF2-40B4-BE49-F238E27FC236}">
                <a16:creationId xmlns:a16="http://schemas.microsoft.com/office/drawing/2014/main" id="{F4A2C950-CE32-4833-287A-AAD56073D7C2}"/>
              </a:ext>
            </a:extLst>
          </p:cNvPr>
          <p:cNvPicPr>
            <a:picLocks noChangeAspect="1"/>
          </p:cNvPicPr>
          <p:nvPr/>
        </p:nvPicPr>
        <p:blipFill>
          <a:blip r:embed="rId3"/>
          <a:stretch>
            <a:fillRect/>
          </a:stretch>
        </p:blipFill>
        <p:spPr>
          <a:xfrm>
            <a:off x="4350124" y="2324540"/>
            <a:ext cx="7772400" cy="2974855"/>
          </a:xfrm>
          <a:prstGeom prst="rect">
            <a:avLst/>
          </a:prstGeom>
          <a:ln>
            <a:noFill/>
          </a:ln>
        </p:spPr>
      </p:pic>
      <p:sp>
        <p:nvSpPr>
          <p:cNvPr id="10" name="Rectangle 9">
            <a:extLst>
              <a:ext uri="{FF2B5EF4-FFF2-40B4-BE49-F238E27FC236}">
                <a16:creationId xmlns:a16="http://schemas.microsoft.com/office/drawing/2014/main" id="{D45F9EE2-658D-B0DB-C089-2A66DB6F31E7}"/>
              </a:ext>
            </a:extLst>
          </p:cNvPr>
          <p:cNvSpPr/>
          <p:nvPr/>
        </p:nvSpPr>
        <p:spPr>
          <a:xfrm>
            <a:off x="4707803" y="3947312"/>
            <a:ext cx="2426328" cy="1720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投影片編號版面配置區 4">
            <a:extLst>
              <a:ext uri="{FF2B5EF4-FFF2-40B4-BE49-F238E27FC236}">
                <a16:creationId xmlns:a16="http://schemas.microsoft.com/office/drawing/2014/main" id="{3F8E0C18-535C-E7BC-8A68-81B28BF7FE6F}"/>
              </a:ext>
            </a:extLst>
          </p:cNvPr>
          <p:cNvSpPr>
            <a:spLocks noGrp="1"/>
          </p:cNvSpPr>
          <p:nvPr>
            <p:ph type="sldNum" sz="quarter" idx="12"/>
          </p:nvPr>
        </p:nvSpPr>
        <p:spPr/>
        <p:txBody>
          <a:bodyPr/>
          <a:lstStyle/>
          <a:p>
            <a:fld id="{CBD12358-51D2-46B3-9BDE-DF29528B9454}" type="slidenum">
              <a:rPr lang="en-US" smtClean="0"/>
              <a:t>21</a:t>
            </a:fld>
            <a:endParaRPr lang="en-US"/>
          </a:p>
        </p:txBody>
      </p:sp>
      <p:sp>
        <p:nvSpPr>
          <p:cNvPr id="6" name="頁尾版面配置區 5">
            <a:extLst>
              <a:ext uri="{FF2B5EF4-FFF2-40B4-BE49-F238E27FC236}">
                <a16:creationId xmlns:a16="http://schemas.microsoft.com/office/drawing/2014/main" id="{62372495-CC56-DD0C-4DF1-E7450CAD640C}"/>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4285902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12CB7-0BE3-4631-26B0-7C4EF52183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ED342-B5A4-9C27-D479-A63155132F78}"/>
              </a:ext>
            </a:extLst>
          </p:cNvPr>
          <p:cNvSpPr>
            <a:spLocks noGrp="1"/>
          </p:cNvSpPr>
          <p:nvPr>
            <p:ph type="title"/>
          </p:nvPr>
        </p:nvSpPr>
        <p:spPr>
          <a:xfrm>
            <a:off x="838200" y="365125"/>
            <a:ext cx="10515600" cy="1325563"/>
          </a:xfrm>
        </p:spPr>
        <p:txBody>
          <a:bodyPr vert="horz" lIns="91440" tIns="45720" rIns="91440" bIns="45720" rtlCol="0" anchor="ctr" anchorCtr="0">
            <a:normAutofit/>
          </a:bodyPr>
          <a:lstStyle/>
          <a:p>
            <a:r>
              <a:rPr lang="en-US" b="1" kern="1200">
                <a:latin typeface="+mj-lt"/>
                <a:ea typeface="+mj-ea"/>
                <a:cs typeface="+mj-cs"/>
              </a:rPr>
              <a:t>Prediction Score</a:t>
            </a:r>
            <a:endParaRPr lang="en-US" kern="1200">
              <a:latin typeface="+mj-lt"/>
              <a:ea typeface="+mj-ea"/>
              <a:cs typeface="+mj-cs"/>
            </a:endParaRPr>
          </a:p>
        </p:txBody>
      </p:sp>
      <p:pic>
        <p:nvPicPr>
          <p:cNvPr id="4" name="Picture 3">
            <a:extLst>
              <a:ext uri="{FF2B5EF4-FFF2-40B4-BE49-F238E27FC236}">
                <a16:creationId xmlns:a16="http://schemas.microsoft.com/office/drawing/2014/main" id="{B4017122-90BC-61A0-671E-F7AD57134034}"/>
              </a:ext>
            </a:extLst>
          </p:cNvPr>
          <p:cNvPicPr>
            <a:picLocks noChangeAspect="1"/>
          </p:cNvPicPr>
          <p:nvPr/>
        </p:nvPicPr>
        <p:blipFill>
          <a:blip r:embed="rId3"/>
          <a:stretch>
            <a:fillRect/>
          </a:stretch>
        </p:blipFill>
        <p:spPr>
          <a:xfrm>
            <a:off x="163933" y="1955549"/>
            <a:ext cx="7608467" cy="3709127"/>
          </a:xfrm>
          <a:prstGeom prst="rect">
            <a:avLst/>
          </a:prstGeom>
          <a:noFill/>
        </p:spPr>
      </p:pic>
      <p:sp>
        <p:nvSpPr>
          <p:cNvPr id="3" name="Rectangle 1">
            <a:extLst>
              <a:ext uri="{FF2B5EF4-FFF2-40B4-BE49-F238E27FC236}">
                <a16:creationId xmlns:a16="http://schemas.microsoft.com/office/drawing/2014/main" id="{012208FF-A17A-B5C5-8562-9A03B8B2934D}"/>
              </a:ext>
            </a:extLst>
          </p:cNvPr>
          <p:cNvSpPr>
            <a:spLocks noChangeArrowheads="1"/>
          </p:cNvSpPr>
          <p:nvPr/>
        </p:nvSpPr>
        <p:spPr bwMode="auto">
          <a:xfrm>
            <a:off x="7903029" y="1825625"/>
            <a:ext cx="3450771" cy="429768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rmAutofit/>
          </a:bodyPr>
          <a:lstStyle/>
          <a:p>
            <a:pPr>
              <a:lnSpc>
                <a:spcPct val="90000"/>
              </a:lnSpc>
              <a:spcBef>
                <a:spcPts val="1000"/>
              </a:spcBef>
              <a:spcAft>
                <a:spcPts val="800"/>
              </a:spcAft>
              <a:buFont typeface="Arial" panose="020B0604020202020204" pitchFamily="34" charset="0"/>
            </a:pPr>
            <a:r>
              <a:rPr lang="en-US" sz="1500"/>
              <a:t>Scores each job posting based on its likelihood of being fraudulent</a:t>
            </a:r>
          </a:p>
          <a:p>
            <a:pPr>
              <a:lnSpc>
                <a:spcPct val="90000"/>
              </a:lnSpc>
              <a:spcBef>
                <a:spcPts val="1000"/>
              </a:spcBef>
              <a:spcAft>
                <a:spcPts val="800"/>
              </a:spcAft>
              <a:buFont typeface="Arial" panose="020B0604020202020204" pitchFamily="34" charset="0"/>
            </a:pPr>
            <a:r>
              <a:rPr lang="en-US" sz="1500"/>
              <a:t>Combines three weighted scores to compute a final score:</a:t>
            </a:r>
          </a:p>
          <a:p>
            <a:pPr>
              <a:lnSpc>
                <a:spcPct val="90000"/>
              </a:lnSpc>
              <a:spcBef>
                <a:spcPts val="1000"/>
              </a:spcBef>
              <a:spcAft>
                <a:spcPts val="800"/>
              </a:spcAft>
              <a:buFont typeface="Arial" panose="020B0604020202020204" pitchFamily="34" charset="0"/>
            </a:pPr>
            <a:r>
              <a:rPr lang="en-US" sz="1500" b="1"/>
              <a:t>Rule Score</a:t>
            </a:r>
            <a:r>
              <a:rPr lang="en-US" sz="1500"/>
              <a:t>: Based on the average frequency of red flags in the job description. Higher = more suspicious.</a:t>
            </a:r>
          </a:p>
          <a:p>
            <a:pPr>
              <a:lnSpc>
                <a:spcPct val="90000"/>
              </a:lnSpc>
              <a:spcBef>
                <a:spcPts val="1000"/>
              </a:spcBef>
              <a:spcAft>
                <a:spcPts val="800"/>
              </a:spcAft>
              <a:buFont typeface="Arial" panose="020B0604020202020204" pitchFamily="34" charset="0"/>
            </a:pPr>
            <a:r>
              <a:rPr lang="en-US" sz="1500" b="1"/>
              <a:t>Anomaly Score</a:t>
            </a:r>
            <a:r>
              <a:rPr lang="en-US" sz="1500"/>
              <a:t>: Derived from a built-in function (e.g., Isolation Forest). Negated for clarity—higher = more anomalous.</a:t>
            </a:r>
          </a:p>
          <a:p>
            <a:pPr>
              <a:lnSpc>
                <a:spcPct val="90000"/>
              </a:lnSpc>
              <a:spcBef>
                <a:spcPts val="1000"/>
              </a:spcBef>
              <a:spcAft>
                <a:spcPts val="800"/>
              </a:spcAft>
              <a:buFont typeface="Arial" panose="020B0604020202020204" pitchFamily="34" charset="0"/>
            </a:pPr>
            <a:r>
              <a:rPr lang="en-US" sz="1500" b="1"/>
              <a:t>Classifier Probability (</a:t>
            </a:r>
            <a:r>
              <a:rPr lang="en-US" sz="1500" b="1" err="1"/>
              <a:t>clf</a:t>
            </a:r>
            <a:r>
              <a:rPr lang="en-US" sz="1500" b="1"/>
              <a:t> prob)</a:t>
            </a:r>
            <a:r>
              <a:rPr lang="en-US" sz="1500"/>
              <a:t>: Probability output from the classifier. Higher = higher likelihood of fraud.</a:t>
            </a:r>
          </a:p>
        </p:txBody>
      </p:sp>
      <p:sp>
        <p:nvSpPr>
          <p:cNvPr id="7" name="投影片編號版面配置區 6">
            <a:extLst>
              <a:ext uri="{FF2B5EF4-FFF2-40B4-BE49-F238E27FC236}">
                <a16:creationId xmlns:a16="http://schemas.microsoft.com/office/drawing/2014/main" id="{2F6ED372-D8AB-B1E9-E036-9BFA41CC79CF}"/>
              </a:ext>
            </a:extLst>
          </p:cNvPr>
          <p:cNvSpPr>
            <a:spLocks noGrp="1"/>
          </p:cNvSpPr>
          <p:nvPr>
            <p:ph type="sldNum" sz="quarter" idx="12"/>
          </p:nvPr>
        </p:nvSpPr>
        <p:spPr/>
        <p:txBody>
          <a:bodyPr/>
          <a:lstStyle/>
          <a:p>
            <a:fld id="{CBD12358-51D2-46B3-9BDE-DF29528B9454}" type="slidenum">
              <a:rPr lang="en-US" smtClean="0"/>
              <a:t>22</a:t>
            </a:fld>
            <a:endParaRPr lang="en-US"/>
          </a:p>
        </p:txBody>
      </p:sp>
      <p:sp>
        <p:nvSpPr>
          <p:cNvPr id="8" name="頁尾版面配置區 7">
            <a:extLst>
              <a:ext uri="{FF2B5EF4-FFF2-40B4-BE49-F238E27FC236}">
                <a16:creationId xmlns:a16="http://schemas.microsoft.com/office/drawing/2014/main" id="{191B7B4B-6845-FBD1-E30C-4EA1C6C95DAB}"/>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2447503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9F0AD-1C65-1079-7A9E-FAAEC24FB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C9480C-BD9F-AEC3-B067-A190A88C4D50}"/>
              </a:ext>
            </a:extLst>
          </p:cNvPr>
          <p:cNvSpPr>
            <a:spLocks noGrp="1"/>
          </p:cNvSpPr>
          <p:nvPr>
            <p:ph type="title"/>
          </p:nvPr>
        </p:nvSpPr>
        <p:spPr>
          <a:xfrm>
            <a:off x="838200" y="365125"/>
            <a:ext cx="10515600" cy="1325563"/>
          </a:xfrm>
        </p:spPr>
        <p:txBody>
          <a:bodyPr vert="horz" lIns="91440" tIns="45720" rIns="91440" bIns="45720" rtlCol="0" anchor="ctr" anchorCtr="0">
            <a:normAutofit/>
          </a:bodyPr>
          <a:lstStyle/>
          <a:p>
            <a:r>
              <a:rPr lang="en-US" kern="1200">
                <a:latin typeface="+mj-lt"/>
                <a:ea typeface="+mj-ea"/>
                <a:cs typeface="+mj-cs"/>
              </a:rPr>
              <a:t>Model Training</a:t>
            </a:r>
          </a:p>
        </p:txBody>
      </p:sp>
      <p:sp>
        <p:nvSpPr>
          <p:cNvPr id="7" name="TextBox 6">
            <a:extLst>
              <a:ext uri="{FF2B5EF4-FFF2-40B4-BE49-F238E27FC236}">
                <a16:creationId xmlns:a16="http://schemas.microsoft.com/office/drawing/2014/main" id="{29E0613E-BFE6-C702-1A08-972790CF6CD9}"/>
              </a:ext>
            </a:extLst>
          </p:cNvPr>
          <p:cNvSpPr txBox="1"/>
          <p:nvPr/>
        </p:nvSpPr>
        <p:spPr>
          <a:xfrm>
            <a:off x="838200" y="1825625"/>
            <a:ext cx="4915163" cy="4297680"/>
          </a:xfrm>
          <a:prstGeom prst="rect">
            <a:avLst/>
          </a:prstGeom>
        </p:spPr>
        <p:txBody>
          <a:bodyPr vert="horz" lIns="91440" tIns="45720" rIns="91440" bIns="45720" rtlCol="0">
            <a:normAutofit/>
          </a:bodyPr>
          <a:lstStyle/>
          <a:p>
            <a:pPr>
              <a:lnSpc>
                <a:spcPct val="90000"/>
              </a:lnSpc>
              <a:spcBef>
                <a:spcPts val="1000"/>
              </a:spcBef>
              <a:spcAft>
                <a:spcPts val="800"/>
              </a:spcAft>
              <a:buFont typeface="Arial" panose="020B0604020202020204" pitchFamily="34" charset="0"/>
            </a:pPr>
            <a:r>
              <a:rPr lang="en-US" sz="2000"/>
              <a:t>Balanced data by downsizing to equalize real vs. fake job postings</a:t>
            </a:r>
          </a:p>
          <a:p>
            <a:pPr>
              <a:lnSpc>
                <a:spcPct val="90000"/>
              </a:lnSpc>
              <a:spcBef>
                <a:spcPts val="1000"/>
              </a:spcBef>
              <a:spcAft>
                <a:spcPts val="800"/>
              </a:spcAft>
              <a:buFont typeface="Arial" panose="020B0604020202020204" pitchFamily="34" charset="0"/>
            </a:pPr>
            <a:r>
              <a:rPr lang="en-US" sz="2000"/>
              <a:t>Split dataset 70% training / 30% testing</a:t>
            </a:r>
          </a:p>
          <a:p>
            <a:pPr>
              <a:lnSpc>
                <a:spcPct val="90000"/>
              </a:lnSpc>
              <a:spcBef>
                <a:spcPts val="1000"/>
              </a:spcBef>
              <a:spcAft>
                <a:spcPts val="800"/>
              </a:spcAft>
              <a:buFont typeface="Arial" panose="020B0604020202020204" pitchFamily="34" charset="0"/>
            </a:pPr>
            <a:r>
              <a:rPr lang="en-US" sz="2000"/>
              <a:t>Trained model using the training set and the fit() function</a:t>
            </a:r>
          </a:p>
        </p:txBody>
      </p:sp>
      <p:pic>
        <p:nvPicPr>
          <p:cNvPr id="5" name="Picture 4">
            <a:extLst>
              <a:ext uri="{FF2B5EF4-FFF2-40B4-BE49-F238E27FC236}">
                <a16:creationId xmlns:a16="http://schemas.microsoft.com/office/drawing/2014/main" id="{2512DFBF-6324-7179-EA24-0801BD756CAA}"/>
              </a:ext>
            </a:extLst>
          </p:cNvPr>
          <p:cNvPicPr>
            <a:picLocks noChangeAspect="1"/>
          </p:cNvPicPr>
          <p:nvPr/>
        </p:nvPicPr>
        <p:blipFill>
          <a:blip r:embed="rId3"/>
          <a:srcRect r="6007" b="-3"/>
          <a:stretch>
            <a:fillRect/>
          </a:stretch>
        </p:blipFill>
        <p:spPr>
          <a:xfrm>
            <a:off x="6147896" y="1816916"/>
            <a:ext cx="5212080" cy="4297680"/>
          </a:xfrm>
          <a:prstGeom prst="rect">
            <a:avLst/>
          </a:prstGeom>
          <a:noFill/>
        </p:spPr>
      </p:pic>
      <p:sp>
        <p:nvSpPr>
          <p:cNvPr id="6" name="投影片編號版面配置區 5">
            <a:extLst>
              <a:ext uri="{FF2B5EF4-FFF2-40B4-BE49-F238E27FC236}">
                <a16:creationId xmlns:a16="http://schemas.microsoft.com/office/drawing/2014/main" id="{63F4A528-D890-59AF-5F95-F21A9AA3EDD9}"/>
              </a:ext>
            </a:extLst>
          </p:cNvPr>
          <p:cNvSpPr>
            <a:spLocks noGrp="1"/>
          </p:cNvSpPr>
          <p:nvPr>
            <p:ph type="sldNum" sz="quarter" idx="12"/>
          </p:nvPr>
        </p:nvSpPr>
        <p:spPr/>
        <p:txBody>
          <a:bodyPr/>
          <a:lstStyle/>
          <a:p>
            <a:fld id="{CBD12358-51D2-46B3-9BDE-DF29528B9454}" type="slidenum">
              <a:rPr lang="en-US" smtClean="0"/>
              <a:t>23</a:t>
            </a:fld>
            <a:endParaRPr lang="en-US"/>
          </a:p>
        </p:txBody>
      </p:sp>
      <p:sp>
        <p:nvSpPr>
          <p:cNvPr id="8" name="頁尾版面配置區 7">
            <a:extLst>
              <a:ext uri="{FF2B5EF4-FFF2-40B4-BE49-F238E27FC236}">
                <a16:creationId xmlns:a16="http://schemas.microsoft.com/office/drawing/2014/main" id="{04CA3F76-E27A-2D93-F2E3-68B3C6F2A1CB}"/>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404573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B7310F-7AC5-E987-40DE-3AB9BEEA0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2EFD64-C533-F2A3-83B7-F88248173741}"/>
              </a:ext>
            </a:extLst>
          </p:cNvPr>
          <p:cNvSpPr>
            <a:spLocks noGrp="1"/>
          </p:cNvSpPr>
          <p:nvPr>
            <p:ph type="title"/>
          </p:nvPr>
        </p:nvSpPr>
        <p:spPr>
          <a:xfrm>
            <a:off x="838200" y="365125"/>
            <a:ext cx="10515600" cy="1325563"/>
          </a:xfrm>
        </p:spPr>
        <p:txBody>
          <a:bodyPr vert="horz" lIns="91440" tIns="45720" rIns="91440" bIns="45720" rtlCol="0" anchor="ctr" anchorCtr="0">
            <a:normAutofit/>
          </a:bodyPr>
          <a:lstStyle/>
          <a:p>
            <a:r>
              <a:rPr lang="en-US" kern="1200">
                <a:latin typeface="+mj-lt"/>
                <a:ea typeface="+mj-ea"/>
                <a:cs typeface="+mj-cs"/>
              </a:rPr>
              <a:t>Model Validating</a:t>
            </a:r>
          </a:p>
        </p:txBody>
      </p:sp>
      <p:pic>
        <p:nvPicPr>
          <p:cNvPr id="4" name="Picture 3">
            <a:extLst>
              <a:ext uri="{FF2B5EF4-FFF2-40B4-BE49-F238E27FC236}">
                <a16:creationId xmlns:a16="http://schemas.microsoft.com/office/drawing/2014/main" id="{4BE56621-E59D-101D-B3F1-5ABD4549A2B9}"/>
              </a:ext>
            </a:extLst>
          </p:cNvPr>
          <p:cNvPicPr>
            <a:picLocks noChangeAspect="1"/>
          </p:cNvPicPr>
          <p:nvPr/>
        </p:nvPicPr>
        <p:blipFill>
          <a:blip r:embed="rId3"/>
          <a:srcRect r="5939"/>
          <a:stretch>
            <a:fillRect/>
          </a:stretch>
        </p:blipFill>
        <p:spPr>
          <a:xfrm>
            <a:off x="226833" y="1805418"/>
            <a:ext cx="7430955" cy="3653822"/>
          </a:xfrm>
          <a:prstGeom prst="rect">
            <a:avLst/>
          </a:prstGeom>
          <a:noFill/>
        </p:spPr>
      </p:pic>
      <p:sp>
        <p:nvSpPr>
          <p:cNvPr id="5" name="TextBox 4">
            <a:extLst>
              <a:ext uri="{FF2B5EF4-FFF2-40B4-BE49-F238E27FC236}">
                <a16:creationId xmlns:a16="http://schemas.microsoft.com/office/drawing/2014/main" id="{00916A8D-8B0A-22CB-A072-6222929278B1}"/>
              </a:ext>
            </a:extLst>
          </p:cNvPr>
          <p:cNvSpPr txBox="1"/>
          <p:nvPr/>
        </p:nvSpPr>
        <p:spPr>
          <a:xfrm>
            <a:off x="7772400" y="2088175"/>
            <a:ext cx="3450771" cy="3207065"/>
          </a:xfrm>
          <a:prstGeom prst="rect">
            <a:avLst/>
          </a:prstGeom>
        </p:spPr>
        <p:txBody>
          <a:bodyPr vert="horz" lIns="91440" tIns="45720" rIns="91440" bIns="45720" rtlCol="0">
            <a:normAutofit/>
          </a:bodyPr>
          <a:lstStyle/>
          <a:p>
            <a:pPr>
              <a:lnSpc>
                <a:spcPct val="90000"/>
              </a:lnSpc>
              <a:spcBef>
                <a:spcPts val="1000"/>
              </a:spcBef>
              <a:spcAft>
                <a:spcPts val="800"/>
              </a:spcAft>
              <a:buFont typeface="Arial" panose="020B0604020202020204" pitchFamily="34" charset="0"/>
            </a:pPr>
            <a:r>
              <a:rPr lang="en-US"/>
              <a:t>Used test dataset to generate prediction probabilities</a:t>
            </a:r>
          </a:p>
          <a:p>
            <a:pPr>
              <a:lnSpc>
                <a:spcPct val="90000"/>
              </a:lnSpc>
              <a:spcBef>
                <a:spcPts val="1000"/>
              </a:spcBef>
              <a:spcAft>
                <a:spcPts val="800"/>
              </a:spcAft>
              <a:buFont typeface="Arial" panose="020B0604020202020204" pitchFamily="34" charset="0"/>
            </a:pPr>
            <a:r>
              <a:rPr lang="en-US"/>
              <a:t>Classified postings as fraudulent if probability &gt; 0.5, otherwise legitimate</a:t>
            </a:r>
          </a:p>
          <a:p>
            <a:pPr>
              <a:lnSpc>
                <a:spcPct val="90000"/>
              </a:lnSpc>
              <a:spcBef>
                <a:spcPts val="1000"/>
              </a:spcBef>
              <a:spcAft>
                <a:spcPts val="800"/>
              </a:spcAft>
              <a:buFont typeface="Arial" panose="020B0604020202020204" pitchFamily="34" charset="0"/>
            </a:pPr>
            <a:r>
              <a:rPr lang="en-US"/>
              <a:t>Evaluated performance using </a:t>
            </a:r>
            <a:r>
              <a:rPr lang="en-US" err="1"/>
              <a:t>sklearn.metrics</a:t>
            </a:r>
            <a:r>
              <a:rPr lang="en-US"/>
              <a:t> to calculate AUC-ROC, F1 score, recall, and precision</a:t>
            </a:r>
          </a:p>
        </p:txBody>
      </p:sp>
      <p:sp>
        <p:nvSpPr>
          <p:cNvPr id="7" name="投影片編號版面配置區 6">
            <a:extLst>
              <a:ext uri="{FF2B5EF4-FFF2-40B4-BE49-F238E27FC236}">
                <a16:creationId xmlns:a16="http://schemas.microsoft.com/office/drawing/2014/main" id="{DF416BE9-AC9C-9D47-22CD-F2156FC5B414}"/>
              </a:ext>
            </a:extLst>
          </p:cNvPr>
          <p:cNvSpPr>
            <a:spLocks noGrp="1"/>
          </p:cNvSpPr>
          <p:nvPr>
            <p:ph type="sldNum" sz="quarter" idx="12"/>
          </p:nvPr>
        </p:nvSpPr>
        <p:spPr/>
        <p:txBody>
          <a:bodyPr/>
          <a:lstStyle/>
          <a:p>
            <a:fld id="{CBD12358-51D2-46B3-9BDE-DF29528B9454}" type="slidenum">
              <a:rPr lang="en-US" smtClean="0"/>
              <a:t>24</a:t>
            </a:fld>
            <a:endParaRPr lang="en-US"/>
          </a:p>
        </p:txBody>
      </p:sp>
      <p:sp>
        <p:nvSpPr>
          <p:cNvPr id="8" name="頁尾版面配置區 7">
            <a:extLst>
              <a:ext uri="{FF2B5EF4-FFF2-40B4-BE49-F238E27FC236}">
                <a16:creationId xmlns:a16="http://schemas.microsoft.com/office/drawing/2014/main" id="{729C5E63-9522-03B6-1538-2C6CF2B51D19}"/>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1374768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CE85A-D47D-CBD1-57DA-499F68844B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FB3835-A9BC-B99C-A22B-759EC6485BE1}"/>
              </a:ext>
            </a:extLst>
          </p:cNvPr>
          <p:cNvSpPr>
            <a:spLocks noGrp="1"/>
          </p:cNvSpPr>
          <p:nvPr>
            <p:ph type="title"/>
          </p:nvPr>
        </p:nvSpPr>
        <p:spPr>
          <a:xfrm>
            <a:off x="6222118" y="262762"/>
            <a:ext cx="5789068" cy="3649718"/>
          </a:xfrm>
        </p:spPr>
        <p:txBody>
          <a:bodyPr anchor="b">
            <a:normAutofit/>
          </a:bodyPr>
          <a:lstStyle/>
          <a:p>
            <a:r>
              <a:rPr lang="en-US" sz="5400"/>
              <a:t>Discussion, </a:t>
            </a:r>
            <a:br>
              <a:rPr lang="en-US" sz="5400"/>
            </a:br>
            <a:r>
              <a:rPr lang="en-US" sz="5400"/>
              <a:t>Limitations &amp; </a:t>
            </a:r>
            <a:br>
              <a:rPr lang="en-US" sz="5400"/>
            </a:br>
            <a:r>
              <a:rPr lang="en-US" sz="5400"/>
              <a:t>Future Research</a:t>
            </a:r>
          </a:p>
        </p:txBody>
      </p:sp>
      <p:pic>
        <p:nvPicPr>
          <p:cNvPr id="10" name="Content Placeholder 10" descr="大腦中的拼圖">
            <a:extLst>
              <a:ext uri="{FF2B5EF4-FFF2-40B4-BE49-F238E27FC236}">
                <a16:creationId xmlns:a16="http://schemas.microsoft.com/office/drawing/2014/main" id="{354F84EB-D422-0B58-522F-8F9CC80E3F9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2485" r="12485"/>
          <a:stretch/>
        </p:blipFill>
        <p:spPr>
          <a:xfrm>
            <a:off x="707393" y="847600"/>
            <a:ext cx="4619625" cy="4617720"/>
          </a:xfrm>
        </p:spPr>
      </p:pic>
      <p:sp>
        <p:nvSpPr>
          <p:cNvPr id="5" name="Content Placeholder 4">
            <a:extLst>
              <a:ext uri="{FF2B5EF4-FFF2-40B4-BE49-F238E27FC236}">
                <a16:creationId xmlns:a16="http://schemas.microsoft.com/office/drawing/2014/main" id="{F696BF41-C2D9-A5F3-DD5F-7B264578E8DF}"/>
              </a:ext>
            </a:extLst>
          </p:cNvPr>
          <p:cNvSpPr>
            <a:spLocks noGrp="1"/>
          </p:cNvSpPr>
          <p:nvPr>
            <p:ph idx="1"/>
          </p:nvPr>
        </p:nvSpPr>
        <p:spPr>
          <a:xfrm>
            <a:off x="6222118" y="4058263"/>
            <a:ext cx="5507421" cy="2141482"/>
          </a:xfrm>
        </p:spPr>
        <p:txBody>
          <a:bodyPr>
            <a:normAutofit/>
          </a:bodyPr>
          <a:lstStyle/>
          <a:p>
            <a:pPr algn="r"/>
            <a:r>
              <a:rPr lang="en-US" altLang="zh-TW" i="1"/>
              <a:t>Section Presenter: Cedric </a:t>
            </a:r>
            <a:endParaRPr lang="en-US" i="1"/>
          </a:p>
        </p:txBody>
      </p:sp>
      <p:sp>
        <p:nvSpPr>
          <p:cNvPr id="6" name="投影片編號版面配置區 5">
            <a:extLst>
              <a:ext uri="{FF2B5EF4-FFF2-40B4-BE49-F238E27FC236}">
                <a16:creationId xmlns:a16="http://schemas.microsoft.com/office/drawing/2014/main" id="{776A6221-BF45-D63D-6F4D-5A2440EEE94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25</a:t>
            </a:fld>
            <a:endParaRPr lang="en-US">
              <a:solidFill>
                <a:prstClr val="black">
                  <a:tint val="75000"/>
                </a:prstClr>
              </a:solidFill>
            </a:endParaRPr>
          </a:p>
        </p:txBody>
      </p:sp>
      <p:sp>
        <p:nvSpPr>
          <p:cNvPr id="7" name="頁尾版面配置區 6">
            <a:extLst>
              <a:ext uri="{FF2B5EF4-FFF2-40B4-BE49-F238E27FC236}">
                <a16:creationId xmlns:a16="http://schemas.microsoft.com/office/drawing/2014/main" id="{F8BD4BE7-BBF9-EB63-AF59-E5F90386F475}"/>
              </a:ext>
            </a:extLst>
          </p:cNvPr>
          <p:cNvSpPr>
            <a:spLocks noGrp="1"/>
          </p:cNvSpPr>
          <p:nvPr>
            <p:ph type="ftr" sz="quarter" idx="11"/>
          </p:nvPr>
        </p:nvSpPr>
        <p:spPr/>
        <p:txBody>
          <a:bodyPr/>
          <a:lstStyle/>
          <a:p>
            <a:pPr algn="l">
              <a:defRPr/>
            </a:pPr>
            <a:r>
              <a:rPr lang="en-US">
                <a:solidFill>
                  <a:prstClr val="black">
                    <a:tint val="75000"/>
                  </a:prstClr>
                </a:solidFill>
              </a:rPr>
              <a:t>Job-Sniffer_Group 6</a:t>
            </a:r>
          </a:p>
        </p:txBody>
      </p:sp>
    </p:spTree>
    <p:extLst>
      <p:ext uri="{BB962C8B-B14F-4D97-AF65-F5344CB8AC3E}">
        <p14:creationId xmlns:p14="http://schemas.microsoft.com/office/powerpoint/2010/main" val="397778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96486-DDE9-6233-7D0A-8342864B4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F4376-E3EF-331B-1B69-B2A6DC4C6165}"/>
              </a:ext>
            </a:extLst>
          </p:cNvPr>
          <p:cNvSpPr>
            <a:spLocks noGrp="1"/>
          </p:cNvSpPr>
          <p:nvPr>
            <p:ph type="title"/>
          </p:nvPr>
        </p:nvSpPr>
        <p:spPr>
          <a:xfrm>
            <a:off x="609957" y="1119031"/>
            <a:ext cx="4384736" cy="4619938"/>
          </a:xfrm>
        </p:spPr>
        <p:txBody>
          <a:bodyPr anchor="ctr">
            <a:normAutofit/>
          </a:bodyPr>
          <a:lstStyle/>
          <a:p>
            <a:r>
              <a:rPr lang="en-US"/>
              <a:t>Result-1</a:t>
            </a:r>
          </a:p>
        </p:txBody>
      </p:sp>
      <p:graphicFrame>
        <p:nvGraphicFramePr>
          <p:cNvPr id="7" name="Table 6">
            <a:extLst>
              <a:ext uri="{FF2B5EF4-FFF2-40B4-BE49-F238E27FC236}">
                <a16:creationId xmlns:a16="http://schemas.microsoft.com/office/drawing/2014/main" id="{FFCCC32B-EE52-A081-950A-0DFF959DCB1F}"/>
              </a:ext>
            </a:extLst>
          </p:cNvPr>
          <p:cNvGraphicFramePr>
            <a:graphicFrameLocks noGrp="1"/>
          </p:cNvGraphicFramePr>
          <p:nvPr>
            <p:extLst>
              <p:ext uri="{D42A27DB-BD31-4B8C-83A1-F6EECF244321}">
                <p14:modId xmlns:p14="http://schemas.microsoft.com/office/powerpoint/2010/main" val="3432941720"/>
              </p:ext>
            </p:extLst>
          </p:nvPr>
        </p:nvGraphicFramePr>
        <p:xfrm>
          <a:off x="6692460" y="751143"/>
          <a:ext cx="4384736" cy="2606184"/>
        </p:xfrm>
        <a:graphic>
          <a:graphicData uri="http://schemas.openxmlformats.org/drawingml/2006/table">
            <a:tbl>
              <a:tblPr firstRow="1" bandRow="1">
                <a:tableStyleId>{72833802-FEF1-4C79-8D5D-14CF1EAF98D9}</a:tableStyleId>
              </a:tblPr>
              <a:tblGrid>
                <a:gridCol w="1371912">
                  <a:extLst>
                    <a:ext uri="{9D8B030D-6E8A-4147-A177-3AD203B41FA5}">
                      <a16:colId xmlns:a16="http://schemas.microsoft.com/office/drawing/2014/main" val="3042464701"/>
                    </a:ext>
                  </a:extLst>
                </a:gridCol>
                <a:gridCol w="1506412">
                  <a:extLst>
                    <a:ext uri="{9D8B030D-6E8A-4147-A177-3AD203B41FA5}">
                      <a16:colId xmlns:a16="http://schemas.microsoft.com/office/drawing/2014/main" val="2529901564"/>
                    </a:ext>
                  </a:extLst>
                </a:gridCol>
                <a:gridCol w="1506412">
                  <a:extLst>
                    <a:ext uri="{9D8B030D-6E8A-4147-A177-3AD203B41FA5}">
                      <a16:colId xmlns:a16="http://schemas.microsoft.com/office/drawing/2014/main" val="205002111"/>
                    </a:ext>
                  </a:extLst>
                </a:gridCol>
              </a:tblGrid>
              <a:tr h="868728">
                <a:tc>
                  <a:txBody>
                    <a:bodyPr/>
                    <a:lstStyle/>
                    <a:p>
                      <a:endParaRPr lang="en-US" sz="1800"/>
                    </a:p>
                  </a:txBody>
                  <a:tcPr marL="136248" marR="136248" marT="68124" marB="68124"/>
                </a:tc>
                <a:tc>
                  <a:txBody>
                    <a:bodyPr/>
                    <a:lstStyle/>
                    <a:p>
                      <a:r>
                        <a:rPr lang="en-US" sz="1800"/>
                        <a:t>Predicted Real (0)</a:t>
                      </a:r>
                    </a:p>
                  </a:txBody>
                  <a:tcPr marL="136248" marR="136248" marT="68124" marB="68124"/>
                </a:tc>
                <a:tc>
                  <a:txBody>
                    <a:bodyPr/>
                    <a:lstStyle/>
                    <a:p>
                      <a:r>
                        <a:rPr lang="en-US" sz="1800"/>
                        <a:t>Predicted Fake (1)</a:t>
                      </a:r>
                    </a:p>
                  </a:txBody>
                  <a:tcPr marL="136248" marR="136248" marT="68124" marB="68124"/>
                </a:tc>
                <a:extLst>
                  <a:ext uri="{0D108BD9-81ED-4DB2-BD59-A6C34878D82A}">
                    <a16:rowId xmlns:a16="http://schemas.microsoft.com/office/drawing/2014/main" val="4170306205"/>
                  </a:ext>
                </a:extLst>
              </a:tr>
              <a:tr h="868728">
                <a:tc>
                  <a:txBody>
                    <a:bodyPr/>
                    <a:lstStyle/>
                    <a:p>
                      <a:r>
                        <a:rPr lang="en-US" sz="1800"/>
                        <a:t>Actual Real (0)</a:t>
                      </a:r>
                    </a:p>
                  </a:txBody>
                  <a:tcPr marL="136248" marR="136248" marT="68124" marB="68124"/>
                </a:tc>
                <a:tc>
                  <a:txBody>
                    <a:bodyPr/>
                    <a:lstStyle/>
                    <a:p>
                      <a:r>
                        <a:rPr lang="en-US" sz="1800"/>
                        <a:t>3260</a:t>
                      </a:r>
                    </a:p>
                  </a:txBody>
                  <a:tcPr marL="136248" marR="136248" marT="68124" marB="68124"/>
                </a:tc>
                <a:tc>
                  <a:txBody>
                    <a:bodyPr/>
                    <a:lstStyle/>
                    <a:p>
                      <a:r>
                        <a:rPr lang="en-US" sz="1800"/>
                        <a:t>0</a:t>
                      </a:r>
                    </a:p>
                  </a:txBody>
                  <a:tcPr marL="136248" marR="136248" marT="68124" marB="68124"/>
                </a:tc>
                <a:extLst>
                  <a:ext uri="{0D108BD9-81ED-4DB2-BD59-A6C34878D82A}">
                    <a16:rowId xmlns:a16="http://schemas.microsoft.com/office/drawing/2014/main" val="1279613803"/>
                  </a:ext>
                </a:extLst>
              </a:tr>
              <a:tr h="868728">
                <a:tc>
                  <a:txBody>
                    <a:bodyPr/>
                    <a:lstStyle/>
                    <a:p>
                      <a:r>
                        <a:rPr lang="en-US" sz="1800"/>
                        <a:t>Actual Fake (1)</a:t>
                      </a:r>
                    </a:p>
                  </a:txBody>
                  <a:tcPr marL="136248" marR="136248" marT="68124" marB="68124"/>
                </a:tc>
                <a:tc>
                  <a:txBody>
                    <a:bodyPr/>
                    <a:lstStyle/>
                    <a:p>
                      <a:r>
                        <a:rPr lang="en-US" sz="1800"/>
                        <a:t>239</a:t>
                      </a:r>
                    </a:p>
                  </a:txBody>
                  <a:tcPr marL="136248" marR="136248" marT="68124" marB="68124"/>
                </a:tc>
                <a:tc>
                  <a:txBody>
                    <a:bodyPr/>
                    <a:lstStyle/>
                    <a:p>
                      <a:r>
                        <a:rPr lang="en-US" sz="1800"/>
                        <a:t>3020</a:t>
                      </a:r>
                    </a:p>
                  </a:txBody>
                  <a:tcPr marL="136248" marR="136248" marT="68124" marB="68124"/>
                </a:tc>
                <a:extLst>
                  <a:ext uri="{0D108BD9-81ED-4DB2-BD59-A6C34878D82A}">
                    <a16:rowId xmlns:a16="http://schemas.microsoft.com/office/drawing/2014/main" val="1705502059"/>
                  </a:ext>
                </a:extLst>
              </a:tr>
            </a:tbl>
          </a:graphicData>
        </a:graphic>
      </p:graphicFrame>
      <p:graphicFrame>
        <p:nvGraphicFramePr>
          <p:cNvPr id="4" name="TextBox 3">
            <a:extLst>
              <a:ext uri="{FF2B5EF4-FFF2-40B4-BE49-F238E27FC236}">
                <a16:creationId xmlns:a16="http://schemas.microsoft.com/office/drawing/2014/main" id="{6BA3ACF4-E424-B425-33C6-E4A116254A0B}"/>
              </a:ext>
            </a:extLst>
          </p:cNvPr>
          <p:cNvGraphicFramePr/>
          <p:nvPr>
            <p:extLst>
              <p:ext uri="{D42A27DB-BD31-4B8C-83A1-F6EECF244321}">
                <p14:modId xmlns:p14="http://schemas.microsoft.com/office/powerpoint/2010/main" val="1688728843"/>
              </p:ext>
            </p:extLst>
          </p:nvPr>
        </p:nvGraphicFramePr>
        <p:xfrm>
          <a:off x="6823561" y="3874631"/>
          <a:ext cx="4156490" cy="260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210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B0C11-C4FF-F877-B6EB-783C201A11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1AC59C-DC53-B866-20BB-ECF7BDEE582D}"/>
              </a:ext>
            </a:extLst>
          </p:cNvPr>
          <p:cNvSpPr>
            <a:spLocks noGrp="1"/>
          </p:cNvSpPr>
          <p:nvPr>
            <p:ph type="title"/>
          </p:nvPr>
        </p:nvSpPr>
        <p:spPr>
          <a:xfrm>
            <a:off x="609957" y="1119031"/>
            <a:ext cx="4384736" cy="4619938"/>
          </a:xfrm>
        </p:spPr>
        <p:txBody>
          <a:bodyPr anchor="ctr">
            <a:normAutofit/>
          </a:bodyPr>
          <a:lstStyle/>
          <a:p>
            <a:r>
              <a:rPr lang="en-US"/>
              <a:t>Result-2</a:t>
            </a:r>
          </a:p>
        </p:txBody>
      </p:sp>
      <p:pic>
        <p:nvPicPr>
          <p:cNvPr id="5" name="Picture 4">
            <a:extLst>
              <a:ext uri="{FF2B5EF4-FFF2-40B4-BE49-F238E27FC236}">
                <a16:creationId xmlns:a16="http://schemas.microsoft.com/office/drawing/2014/main" id="{1BADAB1F-9BA8-5B8F-3D27-1A71B9A2C749}"/>
              </a:ext>
            </a:extLst>
          </p:cNvPr>
          <p:cNvPicPr>
            <a:picLocks noChangeAspect="1"/>
          </p:cNvPicPr>
          <p:nvPr/>
        </p:nvPicPr>
        <p:blipFill>
          <a:blip r:embed="rId3"/>
          <a:stretch>
            <a:fillRect/>
          </a:stretch>
        </p:blipFill>
        <p:spPr>
          <a:xfrm>
            <a:off x="5801708" y="1766485"/>
            <a:ext cx="5552091" cy="3345134"/>
          </a:xfrm>
          <a:prstGeom prst="rect">
            <a:avLst/>
          </a:prstGeom>
          <a:noFill/>
        </p:spPr>
      </p:pic>
    </p:spTree>
    <p:extLst>
      <p:ext uri="{BB962C8B-B14F-4D97-AF65-F5344CB8AC3E}">
        <p14:creationId xmlns:p14="http://schemas.microsoft.com/office/powerpoint/2010/main" val="411822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0B8E1-25E8-1A8D-E132-C96D5F0EC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2DA3C-9E74-ADBC-B8AD-9C3D220885C9}"/>
              </a:ext>
            </a:extLst>
          </p:cNvPr>
          <p:cNvSpPr>
            <a:spLocks noGrp="1"/>
          </p:cNvSpPr>
          <p:nvPr>
            <p:ph type="title"/>
          </p:nvPr>
        </p:nvSpPr>
        <p:spPr>
          <a:xfrm>
            <a:off x="838200" y="304803"/>
            <a:ext cx="10515600" cy="1472974"/>
          </a:xfrm>
          <a:noFill/>
        </p:spPr>
        <p:txBody>
          <a:bodyPr anchor="ctr"/>
          <a:lstStyle/>
          <a:p>
            <a:r>
              <a:rPr lang="en-US"/>
              <a:t>Interpretation of Results</a:t>
            </a:r>
          </a:p>
        </p:txBody>
      </p:sp>
      <p:sp>
        <p:nvSpPr>
          <p:cNvPr id="3" name="Content Placeholder 2">
            <a:extLst>
              <a:ext uri="{FF2B5EF4-FFF2-40B4-BE49-F238E27FC236}">
                <a16:creationId xmlns:a16="http://schemas.microsoft.com/office/drawing/2014/main" id="{8F412411-DCC5-9115-F9F2-0C00CA6D9A19}"/>
              </a:ext>
            </a:extLst>
          </p:cNvPr>
          <p:cNvSpPr>
            <a:spLocks noGrp="1"/>
          </p:cNvSpPr>
          <p:nvPr>
            <p:ph sz="quarter" idx="13"/>
          </p:nvPr>
        </p:nvSpPr>
        <p:spPr>
          <a:xfrm>
            <a:off x="838200" y="1838099"/>
            <a:ext cx="8012113" cy="4284889"/>
          </a:xfrm>
          <a:noFill/>
        </p:spPr>
        <p:txBody>
          <a:bodyPr vert="horz" lIns="91440" tIns="45720" rIns="91440" bIns="45720" rtlCol="0" anchor="t">
            <a:normAutofit/>
          </a:bodyPr>
          <a:lstStyle/>
          <a:p>
            <a:r>
              <a:rPr lang="en-US" b="1"/>
              <a:t>Obtained 92% or greater under several standard performance metrics</a:t>
            </a:r>
          </a:p>
          <a:p>
            <a:pPr lvl="1">
              <a:buFont typeface="Courier New" panose="020B0604020202020204" pitchFamily="34" charset="0"/>
              <a:buChar char="o"/>
            </a:pPr>
            <a:r>
              <a:rPr lang="en-US" b="1"/>
              <a:t>ROC-AUC</a:t>
            </a:r>
          </a:p>
          <a:p>
            <a:pPr lvl="1">
              <a:buFont typeface="Courier New" panose="020B0604020202020204" pitchFamily="34" charset="0"/>
              <a:buChar char="o"/>
            </a:pPr>
            <a:r>
              <a:rPr lang="en-US" b="1"/>
              <a:t>Recall</a:t>
            </a:r>
          </a:p>
          <a:p>
            <a:pPr lvl="1">
              <a:buFont typeface="Courier New" panose="020B0604020202020204" pitchFamily="34" charset="0"/>
              <a:buChar char="o"/>
            </a:pPr>
            <a:r>
              <a:rPr lang="en-US" b="1"/>
              <a:t>Precision</a:t>
            </a:r>
          </a:p>
          <a:p>
            <a:pPr lvl="1">
              <a:buFont typeface="Courier New" panose="020B0604020202020204" pitchFamily="34" charset="0"/>
              <a:buChar char="o"/>
            </a:pPr>
            <a:r>
              <a:rPr lang="en-US" b="1"/>
              <a:t>F1-Score</a:t>
            </a:r>
          </a:p>
          <a:p>
            <a:r>
              <a:rPr lang="en-US" b="1"/>
              <a:t>1.0 precision indicates agent is perfect at identifying positives</a:t>
            </a:r>
          </a:p>
          <a:p>
            <a:r>
              <a:rPr lang="en-US" b="1"/>
              <a:t>Overall high performance means agent is ready for implementation</a:t>
            </a:r>
          </a:p>
          <a:p>
            <a:endParaRPr lang="en-US" b="1"/>
          </a:p>
          <a:p>
            <a:endParaRPr lang="en-US" b="1"/>
          </a:p>
          <a:p>
            <a:endParaRPr lang="en-US"/>
          </a:p>
          <a:p>
            <a:endParaRPr lang="en-US"/>
          </a:p>
        </p:txBody>
      </p:sp>
      <p:sp>
        <p:nvSpPr>
          <p:cNvPr id="6" name="投影片編號版面配置區 5">
            <a:extLst>
              <a:ext uri="{FF2B5EF4-FFF2-40B4-BE49-F238E27FC236}">
                <a16:creationId xmlns:a16="http://schemas.microsoft.com/office/drawing/2014/main" id="{39493C3D-AD94-D9B3-13E1-F07D4C2589B2}"/>
              </a:ext>
            </a:extLst>
          </p:cNvPr>
          <p:cNvSpPr>
            <a:spLocks noGrp="1"/>
          </p:cNvSpPr>
          <p:nvPr>
            <p:ph type="sldNum" sz="quarter" idx="12"/>
          </p:nvPr>
        </p:nvSpPr>
        <p:spPr/>
        <p:txBody>
          <a:bodyPr/>
          <a:lstStyle/>
          <a:p>
            <a:fld id="{CBD12358-51D2-46B3-9BDE-DF29528B9454}" type="slidenum">
              <a:rPr lang="en-US" smtClean="0"/>
              <a:t>28</a:t>
            </a:fld>
            <a:endParaRPr lang="en-US"/>
          </a:p>
        </p:txBody>
      </p:sp>
      <p:sp>
        <p:nvSpPr>
          <p:cNvPr id="7" name="頁尾版面配置區 6">
            <a:extLst>
              <a:ext uri="{FF2B5EF4-FFF2-40B4-BE49-F238E27FC236}">
                <a16:creationId xmlns:a16="http://schemas.microsoft.com/office/drawing/2014/main" id="{798E39F1-88DB-FF0C-C656-0CD086CA01A5}"/>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3922765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1BEA0-EC0D-2581-6C69-BA21337C92AF}"/>
              </a:ext>
            </a:extLst>
          </p:cNvPr>
          <p:cNvSpPr>
            <a:spLocks noGrp="1"/>
          </p:cNvSpPr>
          <p:nvPr>
            <p:ph type="title"/>
          </p:nvPr>
        </p:nvSpPr>
        <p:spPr/>
        <p:txBody>
          <a:bodyPr/>
          <a:lstStyle/>
          <a:p>
            <a:r>
              <a:rPr lang="en-US"/>
              <a:t>Ethical AI Considerations</a:t>
            </a:r>
          </a:p>
        </p:txBody>
      </p:sp>
      <p:sp>
        <p:nvSpPr>
          <p:cNvPr id="3" name="Content Placeholder 2">
            <a:extLst>
              <a:ext uri="{FF2B5EF4-FFF2-40B4-BE49-F238E27FC236}">
                <a16:creationId xmlns:a16="http://schemas.microsoft.com/office/drawing/2014/main" id="{12FE39C7-10D1-B047-F73E-AAD47E86C42C}"/>
              </a:ext>
            </a:extLst>
          </p:cNvPr>
          <p:cNvSpPr>
            <a:spLocks noGrp="1"/>
          </p:cNvSpPr>
          <p:nvPr>
            <p:ph sz="quarter" idx="13"/>
          </p:nvPr>
        </p:nvSpPr>
        <p:spPr/>
        <p:txBody>
          <a:bodyPr vert="horz" lIns="91440" tIns="45720" rIns="91440" bIns="45720" rtlCol="0" anchor="t">
            <a:normAutofit/>
          </a:bodyPr>
          <a:lstStyle/>
          <a:p>
            <a:r>
              <a:rPr lang="en-US" sz="2000" b="1"/>
              <a:t>Merging two datasets may have caused bias in favor of the larger one</a:t>
            </a:r>
          </a:p>
          <a:p>
            <a:r>
              <a:rPr lang="en-US" sz="2000" b="1"/>
              <a:t>Protected user privacy by removing potentially sensitive columns prior to text mining</a:t>
            </a:r>
          </a:p>
          <a:p>
            <a:pPr lvl="1">
              <a:buFont typeface="Courier New" panose="020B0604020202020204" pitchFamily="34" charset="0"/>
              <a:buChar char="o"/>
            </a:pPr>
            <a:r>
              <a:rPr lang="en-US" sz="1800" b="1"/>
              <a:t>Location</a:t>
            </a:r>
          </a:p>
          <a:p>
            <a:pPr lvl="1">
              <a:buFont typeface="Courier New" panose="020B0604020202020204" pitchFamily="34" charset="0"/>
              <a:buChar char="o"/>
            </a:pPr>
            <a:r>
              <a:rPr lang="en-US" sz="1800" b="1"/>
              <a:t>Salary range</a:t>
            </a:r>
          </a:p>
          <a:p>
            <a:pPr lvl="1">
              <a:buFont typeface="Courier New" panose="020B0604020202020204" pitchFamily="34" charset="0"/>
              <a:buChar char="o"/>
            </a:pPr>
            <a:r>
              <a:rPr lang="en-US" sz="1800" b="1"/>
              <a:t>Benefits</a:t>
            </a:r>
          </a:p>
          <a:p>
            <a:pPr lvl="1">
              <a:buFont typeface="Courier New" panose="020B0604020202020204" pitchFamily="34" charset="0"/>
              <a:buChar char="o"/>
            </a:pPr>
            <a:endParaRPr lang="en-US" sz="1800" b="1"/>
          </a:p>
          <a:p>
            <a:pPr lvl="1">
              <a:buFont typeface="Courier New" panose="020B0604020202020204" pitchFamily="34" charset="0"/>
              <a:buChar char="o"/>
            </a:pPr>
            <a:endParaRPr lang="en-US" sz="1800" b="1"/>
          </a:p>
          <a:p>
            <a:endParaRPr lang="en-US" sz="2000" b="1"/>
          </a:p>
          <a:p>
            <a:pPr lvl="1">
              <a:buFont typeface="Courier New" panose="020B0604020202020204" pitchFamily="34" charset="0"/>
              <a:buChar char="o"/>
            </a:pPr>
            <a:endParaRPr lang="en-US" sz="2000" b="1"/>
          </a:p>
          <a:p>
            <a:endParaRPr lang="en-US" sz="2000" b="1"/>
          </a:p>
        </p:txBody>
      </p:sp>
      <p:sp>
        <p:nvSpPr>
          <p:cNvPr id="6" name="投影片編號版面配置區 5">
            <a:extLst>
              <a:ext uri="{FF2B5EF4-FFF2-40B4-BE49-F238E27FC236}">
                <a16:creationId xmlns:a16="http://schemas.microsoft.com/office/drawing/2014/main" id="{3DA692F8-A17E-5E6B-B362-C1994B16FADD}"/>
              </a:ext>
            </a:extLst>
          </p:cNvPr>
          <p:cNvSpPr>
            <a:spLocks noGrp="1"/>
          </p:cNvSpPr>
          <p:nvPr>
            <p:ph type="sldNum" sz="quarter" idx="12"/>
          </p:nvPr>
        </p:nvSpPr>
        <p:spPr/>
        <p:txBody>
          <a:bodyPr/>
          <a:lstStyle/>
          <a:p>
            <a:fld id="{CBD12358-51D2-46B3-9BDE-DF29528B9454}" type="slidenum">
              <a:rPr lang="en-US" smtClean="0"/>
              <a:t>29</a:t>
            </a:fld>
            <a:endParaRPr lang="en-US"/>
          </a:p>
        </p:txBody>
      </p:sp>
      <p:sp>
        <p:nvSpPr>
          <p:cNvPr id="7" name="頁尾版面配置區 6">
            <a:extLst>
              <a:ext uri="{FF2B5EF4-FFF2-40B4-BE49-F238E27FC236}">
                <a16:creationId xmlns:a16="http://schemas.microsoft.com/office/drawing/2014/main" id="{3C2928E1-A93A-D67C-767F-FAB4BCB935DE}"/>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304263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3E45-4F5C-9394-1D42-7FB6C0170D83}"/>
              </a:ext>
            </a:extLst>
          </p:cNvPr>
          <p:cNvSpPr>
            <a:spLocks noGrp="1"/>
          </p:cNvSpPr>
          <p:nvPr>
            <p:ph type="title"/>
          </p:nvPr>
        </p:nvSpPr>
        <p:spPr>
          <a:xfrm>
            <a:off x="6222118" y="262762"/>
            <a:ext cx="5789068" cy="3649718"/>
          </a:xfrm>
        </p:spPr>
        <p:txBody>
          <a:bodyPr anchor="b">
            <a:normAutofit/>
          </a:bodyPr>
          <a:lstStyle/>
          <a:p>
            <a:r>
              <a:rPr lang="en-US" sz="5400"/>
              <a:t>Introduction</a:t>
            </a:r>
          </a:p>
        </p:txBody>
      </p:sp>
      <p:pic>
        <p:nvPicPr>
          <p:cNvPr id="10" name="Content Placeholder 10">
            <a:extLst>
              <a:ext uri="{FF2B5EF4-FFF2-40B4-BE49-F238E27FC236}">
                <a16:creationId xmlns:a16="http://schemas.microsoft.com/office/drawing/2014/main" id="{BDDFC830-574D-79C7-544E-026A2E301E9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690" r="16690"/>
          <a:stretch/>
        </p:blipFill>
        <p:spPr>
          <a:xfrm>
            <a:off x="707393" y="847600"/>
            <a:ext cx="4619625" cy="4617720"/>
          </a:xfrm>
        </p:spPr>
      </p:pic>
      <p:sp>
        <p:nvSpPr>
          <p:cNvPr id="5" name="Content Placeholder 4">
            <a:extLst>
              <a:ext uri="{FF2B5EF4-FFF2-40B4-BE49-F238E27FC236}">
                <a16:creationId xmlns:a16="http://schemas.microsoft.com/office/drawing/2014/main" id="{55C37F52-5C08-7C02-C9CA-E2AD930A95FB}"/>
              </a:ext>
            </a:extLst>
          </p:cNvPr>
          <p:cNvSpPr>
            <a:spLocks noGrp="1"/>
          </p:cNvSpPr>
          <p:nvPr>
            <p:ph idx="1"/>
          </p:nvPr>
        </p:nvSpPr>
        <p:spPr>
          <a:xfrm>
            <a:off x="6222118" y="4058263"/>
            <a:ext cx="5507421" cy="2141482"/>
          </a:xfrm>
        </p:spPr>
        <p:txBody>
          <a:bodyPr>
            <a:normAutofit/>
          </a:bodyPr>
          <a:lstStyle/>
          <a:p>
            <a:pPr algn="r"/>
            <a:r>
              <a:rPr lang="en-US" i="1"/>
              <a:t>Section Presenter: Jacob</a:t>
            </a:r>
          </a:p>
        </p:txBody>
      </p:sp>
      <p:sp>
        <p:nvSpPr>
          <p:cNvPr id="6" name="投影片編號版面配置區 5">
            <a:extLst>
              <a:ext uri="{FF2B5EF4-FFF2-40B4-BE49-F238E27FC236}">
                <a16:creationId xmlns:a16="http://schemas.microsoft.com/office/drawing/2014/main" id="{976C835F-9106-C932-4DBF-437FFBCD125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a:t>
            </a:fld>
            <a:endParaRPr lang="en-US">
              <a:solidFill>
                <a:prstClr val="black">
                  <a:tint val="75000"/>
                </a:prstClr>
              </a:solidFill>
            </a:endParaRPr>
          </a:p>
        </p:txBody>
      </p:sp>
      <p:sp>
        <p:nvSpPr>
          <p:cNvPr id="7" name="頁尾版面配置區 6">
            <a:extLst>
              <a:ext uri="{FF2B5EF4-FFF2-40B4-BE49-F238E27FC236}">
                <a16:creationId xmlns:a16="http://schemas.microsoft.com/office/drawing/2014/main" id="{1B2C3F83-F444-D9B7-CAC0-EA922D7076B2}"/>
              </a:ext>
            </a:extLst>
          </p:cNvPr>
          <p:cNvSpPr>
            <a:spLocks noGrp="1"/>
          </p:cNvSpPr>
          <p:nvPr>
            <p:ph type="ftr" sz="quarter" idx="11"/>
          </p:nvPr>
        </p:nvSpPr>
        <p:spPr/>
        <p:txBody>
          <a:bodyPr/>
          <a:lstStyle/>
          <a:p>
            <a:pPr algn="l">
              <a:defRPr/>
            </a:pPr>
            <a:r>
              <a:rPr lang="en-US">
                <a:solidFill>
                  <a:prstClr val="black">
                    <a:tint val="75000"/>
                  </a:prstClr>
                </a:solidFill>
              </a:rPr>
              <a:t>Job-Sniffer_Group 6</a:t>
            </a:r>
          </a:p>
        </p:txBody>
      </p:sp>
    </p:spTree>
    <p:extLst>
      <p:ext uri="{BB962C8B-B14F-4D97-AF65-F5344CB8AC3E}">
        <p14:creationId xmlns:p14="http://schemas.microsoft.com/office/powerpoint/2010/main" val="329392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4A91-EF38-2E22-A616-898673309F95}"/>
              </a:ext>
            </a:extLst>
          </p:cNvPr>
          <p:cNvSpPr>
            <a:spLocks noGrp="1"/>
          </p:cNvSpPr>
          <p:nvPr>
            <p:ph type="title"/>
          </p:nvPr>
        </p:nvSpPr>
        <p:spPr/>
        <p:txBody>
          <a:bodyPr/>
          <a:lstStyle/>
          <a:p>
            <a:r>
              <a:rPr lang="en-US"/>
              <a:t>Project Limitations and Future Research</a:t>
            </a:r>
          </a:p>
        </p:txBody>
      </p:sp>
      <p:sp>
        <p:nvSpPr>
          <p:cNvPr id="3" name="Content Placeholder 2">
            <a:extLst>
              <a:ext uri="{FF2B5EF4-FFF2-40B4-BE49-F238E27FC236}">
                <a16:creationId xmlns:a16="http://schemas.microsoft.com/office/drawing/2014/main" id="{13EEC9F9-8517-5D58-4E54-B7D6F999ACC4}"/>
              </a:ext>
            </a:extLst>
          </p:cNvPr>
          <p:cNvSpPr>
            <a:spLocks noGrp="1"/>
          </p:cNvSpPr>
          <p:nvPr>
            <p:ph sz="quarter" idx="13"/>
          </p:nvPr>
        </p:nvSpPr>
        <p:spPr/>
        <p:txBody>
          <a:bodyPr vert="horz" lIns="91440" tIns="45720" rIns="91440" bIns="45720" rtlCol="0" anchor="t">
            <a:normAutofit/>
          </a:bodyPr>
          <a:lstStyle/>
          <a:p>
            <a:r>
              <a:rPr lang="en-US" sz="2000" b="1"/>
              <a:t>Needed two datasets to have enough of both fraudulent and genuine postings</a:t>
            </a:r>
          </a:p>
          <a:p>
            <a:pPr lvl="1">
              <a:buFont typeface="Courier New" panose="020B0604020202020204" pitchFamily="34" charset="0"/>
              <a:buChar char="o"/>
            </a:pPr>
            <a:r>
              <a:rPr lang="en-US" sz="1800" b="1"/>
              <a:t>Future efforts ideally would use data from a single source instead</a:t>
            </a:r>
          </a:p>
          <a:p>
            <a:r>
              <a:rPr lang="en-US" sz="2000" b="1"/>
              <a:t>Project has tens of thousands of data points, but at large scale would be expected to work with millions of entries</a:t>
            </a:r>
          </a:p>
          <a:p>
            <a:pPr lvl="1">
              <a:buFont typeface="Courier New" panose="020B0604020202020204" pitchFamily="34" charset="0"/>
              <a:buChar char="o"/>
            </a:pPr>
            <a:r>
              <a:rPr lang="en-US" sz="1800" b="1"/>
              <a:t>Needs further efficiency testing at the big data level before implementation</a:t>
            </a:r>
            <a:endParaRPr lang="en-US" sz="2000" b="1"/>
          </a:p>
          <a:p>
            <a:endParaRPr lang="en-US" sz="2000" b="1"/>
          </a:p>
          <a:p>
            <a:endParaRPr lang="en-US" sz="2000" b="1"/>
          </a:p>
          <a:p>
            <a:endParaRPr lang="en-US" sz="2000" b="1"/>
          </a:p>
        </p:txBody>
      </p:sp>
      <p:sp>
        <p:nvSpPr>
          <p:cNvPr id="6" name="投影片編號版面配置區 5">
            <a:extLst>
              <a:ext uri="{FF2B5EF4-FFF2-40B4-BE49-F238E27FC236}">
                <a16:creationId xmlns:a16="http://schemas.microsoft.com/office/drawing/2014/main" id="{1B35A6A4-9AB6-2504-265A-4A5026DBE93B}"/>
              </a:ext>
            </a:extLst>
          </p:cNvPr>
          <p:cNvSpPr>
            <a:spLocks noGrp="1"/>
          </p:cNvSpPr>
          <p:nvPr>
            <p:ph type="sldNum" sz="quarter" idx="12"/>
          </p:nvPr>
        </p:nvSpPr>
        <p:spPr/>
        <p:txBody>
          <a:bodyPr/>
          <a:lstStyle/>
          <a:p>
            <a:fld id="{CBD12358-51D2-46B3-9BDE-DF29528B9454}" type="slidenum">
              <a:rPr lang="en-US" smtClean="0"/>
              <a:t>30</a:t>
            </a:fld>
            <a:endParaRPr lang="en-US"/>
          </a:p>
        </p:txBody>
      </p:sp>
      <p:sp>
        <p:nvSpPr>
          <p:cNvPr id="7" name="頁尾版面配置區 6">
            <a:extLst>
              <a:ext uri="{FF2B5EF4-FFF2-40B4-BE49-F238E27FC236}">
                <a16:creationId xmlns:a16="http://schemas.microsoft.com/office/drawing/2014/main" id="{C5E211D4-1FD5-50B4-C97B-4EF66C0DBFC0}"/>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3754322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5A9AE-03F7-0A0B-8EF2-FBB5ADBD6E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975306-CA6C-A009-F639-D378CE2DB7D4}"/>
              </a:ext>
            </a:extLst>
          </p:cNvPr>
          <p:cNvSpPr>
            <a:spLocks noGrp="1"/>
          </p:cNvSpPr>
          <p:nvPr>
            <p:ph type="title"/>
          </p:nvPr>
        </p:nvSpPr>
        <p:spPr>
          <a:xfrm>
            <a:off x="6222118" y="262762"/>
            <a:ext cx="5789068" cy="3649718"/>
          </a:xfrm>
        </p:spPr>
        <p:txBody>
          <a:bodyPr anchor="b">
            <a:normAutofit/>
          </a:bodyPr>
          <a:lstStyle/>
          <a:p>
            <a:r>
              <a:rPr lang="en-US" sz="5400"/>
              <a:t>Conclusion</a:t>
            </a:r>
          </a:p>
        </p:txBody>
      </p:sp>
      <p:pic>
        <p:nvPicPr>
          <p:cNvPr id="10" name="Content Placeholder 10" descr="正中紅心的三支箭">
            <a:extLst>
              <a:ext uri="{FF2B5EF4-FFF2-40B4-BE49-F238E27FC236}">
                <a16:creationId xmlns:a16="http://schemas.microsoft.com/office/drawing/2014/main" id="{F74CC443-B8D0-587E-26AE-30D908406CB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7321" r="17321"/>
          <a:stretch/>
        </p:blipFill>
        <p:spPr>
          <a:xfrm>
            <a:off x="707393" y="847600"/>
            <a:ext cx="4619625" cy="4617720"/>
          </a:xfrm>
        </p:spPr>
      </p:pic>
      <p:sp>
        <p:nvSpPr>
          <p:cNvPr id="5" name="Content Placeholder 4">
            <a:extLst>
              <a:ext uri="{FF2B5EF4-FFF2-40B4-BE49-F238E27FC236}">
                <a16:creationId xmlns:a16="http://schemas.microsoft.com/office/drawing/2014/main" id="{F7626C0B-1D63-8C3B-16E6-ADBD9027B01F}"/>
              </a:ext>
            </a:extLst>
          </p:cNvPr>
          <p:cNvSpPr>
            <a:spLocks noGrp="1"/>
          </p:cNvSpPr>
          <p:nvPr>
            <p:ph idx="1"/>
          </p:nvPr>
        </p:nvSpPr>
        <p:spPr>
          <a:xfrm>
            <a:off x="6222118" y="4058263"/>
            <a:ext cx="5507421" cy="2141482"/>
          </a:xfrm>
        </p:spPr>
        <p:txBody>
          <a:bodyPr>
            <a:normAutofit/>
          </a:bodyPr>
          <a:lstStyle/>
          <a:p>
            <a:pPr algn="r"/>
            <a:r>
              <a:rPr lang="en-US" altLang="zh-TW" i="1"/>
              <a:t>Section Presenter: Cedric </a:t>
            </a:r>
          </a:p>
        </p:txBody>
      </p:sp>
      <p:sp>
        <p:nvSpPr>
          <p:cNvPr id="6" name="投影片編號版面配置區 5">
            <a:extLst>
              <a:ext uri="{FF2B5EF4-FFF2-40B4-BE49-F238E27FC236}">
                <a16:creationId xmlns:a16="http://schemas.microsoft.com/office/drawing/2014/main" id="{A2419862-EB0A-C98E-958A-A6082ECEE3F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31</a:t>
            </a:fld>
            <a:endParaRPr lang="en-US">
              <a:solidFill>
                <a:prstClr val="black">
                  <a:tint val="75000"/>
                </a:prstClr>
              </a:solidFill>
            </a:endParaRPr>
          </a:p>
        </p:txBody>
      </p:sp>
      <p:sp>
        <p:nvSpPr>
          <p:cNvPr id="7" name="頁尾版面配置區 6">
            <a:extLst>
              <a:ext uri="{FF2B5EF4-FFF2-40B4-BE49-F238E27FC236}">
                <a16:creationId xmlns:a16="http://schemas.microsoft.com/office/drawing/2014/main" id="{CA835138-412F-F8D8-40B7-22F0710AF7BB}"/>
              </a:ext>
            </a:extLst>
          </p:cNvPr>
          <p:cNvSpPr>
            <a:spLocks noGrp="1"/>
          </p:cNvSpPr>
          <p:nvPr>
            <p:ph type="ftr" sz="quarter" idx="11"/>
          </p:nvPr>
        </p:nvSpPr>
        <p:spPr/>
        <p:txBody>
          <a:bodyPr/>
          <a:lstStyle/>
          <a:p>
            <a:pPr algn="l">
              <a:defRPr/>
            </a:pPr>
            <a:r>
              <a:rPr lang="en-US">
                <a:solidFill>
                  <a:prstClr val="black">
                    <a:tint val="75000"/>
                  </a:prstClr>
                </a:solidFill>
              </a:rPr>
              <a:t>Job-Sniffer_Group 6</a:t>
            </a:r>
          </a:p>
        </p:txBody>
      </p:sp>
    </p:spTree>
    <p:extLst>
      <p:ext uri="{BB962C8B-B14F-4D97-AF65-F5344CB8AC3E}">
        <p14:creationId xmlns:p14="http://schemas.microsoft.com/office/powerpoint/2010/main" val="943093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EE405-23BC-D841-C919-A89DE1CEE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896DB-6E81-B594-05F1-4F09EB9E71D0}"/>
              </a:ext>
            </a:extLst>
          </p:cNvPr>
          <p:cNvSpPr>
            <a:spLocks noGrp="1"/>
          </p:cNvSpPr>
          <p:nvPr>
            <p:ph type="title"/>
          </p:nvPr>
        </p:nvSpPr>
        <p:spPr>
          <a:xfrm>
            <a:off x="838200" y="304803"/>
            <a:ext cx="10515600" cy="1472974"/>
          </a:xfrm>
          <a:noFill/>
        </p:spPr>
        <p:txBody>
          <a:bodyPr anchor="ctr"/>
          <a:lstStyle/>
          <a:p>
            <a:r>
              <a:rPr lang="en-US"/>
              <a:t>Conclusion</a:t>
            </a:r>
          </a:p>
        </p:txBody>
      </p:sp>
      <p:sp>
        <p:nvSpPr>
          <p:cNvPr id="3" name="Content Placeholder 2">
            <a:extLst>
              <a:ext uri="{FF2B5EF4-FFF2-40B4-BE49-F238E27FC236}">
                <a16:creationId xmlns:a16="http://schemas.microsoft.com/office/drawing/2014/main" id="{F6A4E5C5-B5C4-05DD-67F7-917DC76F2E4D}"/>
              </a:ext>
            </a:extLst>
          </p:cNvPr>
          <p:cNvSpPr>
            <a:spLocks noGrp="1"/>
          </p:cNvSpPr>
          <p:nvPr>
            <p:ph sz="quarter" idx="13"/>
          </p:nvPr>
        </p:nvSpPr>
        <p:spPr>
          <a:xfrm>
            <a:off x="838200" y="1838099"/>
            <a:ext cx="8012113" cy="4284889"/>
          </a:xfrm>
          <a:noFill/>
        </p:spPr>
        <p:txBody>
          <a:bodyPr vert="horz" lIns="91440" tIns="45720" rIns="91440" bIns="45720" rtlCol="0" anchor="t">
            <a:normAutofit lnSpcReduction="10000"/>
          </a:bodyPr>
          <a:lstStyle/>
          <a:p>
            <a:r>
              <a:rPr lang="en-US"/>
              <a:t>Fraudulent posts have several text-based tells that distinguish them</a:t>
            </a:r>
          </a:p>
          <a:p>
            <a:pPr lvl="1">
              <a:buFont typeface="Courier New" panose="020B0604020202020204" pitchFamily="34" charset="0"/>
              <a:buChar char="o"/>
            </a:pPr>
            <a:r>
              <a:rPr lang="en-US"/>
              <a:t>Excessive urgency</a:t>
            </a:r>
          </a:p>
          <a:p>
            <a:pPr lvl="1">
              <a:buFont typeface="Courier New" panose="020B0604020202020204" pitchFamily="34" charset="0"/>
              <a:buChar char="o"/>
            </a:pPr>
            <a:r>
              <a:rPr lang="en-US"/>
              <a:t>Unrealistic incentives</a:t>
            </a:r>
          </a:p>
          <a:p>
            <a:pPr lvl="1">
              <a:buFont typeface="Courier New" panose="020B0604020202020204" pitchFamily="34" charset="0"/>
              <a:buChar char="o"/>
            </a:pPr>
            <a:r>
              <a:rPr lang="en-US"/>
              <a:t>Personal email domains</a:t>
            </a:r>
          </a:p>
          <a:p>
            <a:r>
              <a:rPr lang="en-US"/>
              <a:t>Other indicators</a:t>
            </a:r>
          </a:p>
          <a:p>
            <a:pPr lvl="1">
              <a:buFont typeface="Courier New" panose="020B0604020202020204" pitchFamily="34" charset="0"/>
              <a:buChar char="o"/>
            </a:pPr>
            <a:r>
              <a:rPr lang="en-US"/>
              <a:t>Minimal qualifications</a:t>
            </a:r>
          </a:p>
          <a:p>
            <a:pPr lvl="1">
              <a:buFont typeface="Courier New" panose="020B0604020202020204" pitchFamily="34" charset="0"/>
              <a:buChar char="o"/>
            </a:pPr>
            <a:r>
              <a:rPr lang="en-US"/>
              <a:t>Generic company profiles</a:t>
            </a:r>
          </a:p>
          <a:p>
            <a:r>
              <a:rPr lang="en-US"/>
              <a:t>Agent can detect fraudulent posts with high accuracy</a:t>
            </a:r>
          </a:p>
          <a:p>
            <a:r>
              <a:rPr lang="en-US"/>
              <a:t>Will be useful for improving consumer trust in job board sites and AI usage</a:t>
            </a:r>
          </a:p>
          <a:p>
            <a:endParaRPr lang="en-US"/>
          </a:p>
        </p:txBody>
      </p:sp>
      <p:sp>
        <p:nvSpPr>
          <p:cNvPr id="6" name="投影片編號版面配置區 5">
            <a:extLst>
              <a:ext uri="{FF2B5EF4-FFF2-40B4-BE49-F238E27FC236}">
                <a16:creationId xmlns:a16="http://schemas.microsoft.com/office/drawing/2014/main" id="{D8C46DFE-C12C-4628-9B57-BB8727BC1BB4}"/>
              </a:ext>
            </a:extLst>
          </p:cNvPr>
          <p:cNvSpPr>
            <a:spLocks noGrp="1"/>
          </p:cNvSpPr>
          <p:nvPr>
            <p:ph type="sldNum" sz="quarter" idx="12"/>
          </p:nvPr>
        </p:nvSpPr>
        <p:spPr/>
        <p:txBody>
          <a:bodyPr/>
          <a:lstStyle/>
          <a:p>
            <a:fld id="{CBD12358-51D2-46B3-9BDE-DF29528B9454}" type="slidenum">
              <a:rPr lang="en-US" smtClean="0"/>
              <a:t>32</a:t>
            </a:fld>
            <a:endParaRPr lang="en-US"/>
          </a:p>
        </p:txBody>
      </p:sp>
      <p:sp>
        <p:nvSpPr>
          <p:cNvPr id="7" name="頁尾版面配置區 6">
            <a:extLst>
              <a:ext uri="{FF2B5EF4-FFF2-40B4-BE49-F238E27FC236}">
                <a16:creationId xmlns:a16="http://schemas.microsoft.com/office/drawing/2014/main" id="{E9B97268-79F3-027F-2A66-B1F1328EB044}"/>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497926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349825"/>
            <a:ext cx="6560142" cy="3063149"/>
          </a:xfrm>
          <a:noFill/>
        </p:spPr>
        <p:txBody>
          <a:bodyPr/>
          <a:lstStyle/>
          <a:p>
            <a:r>
              <a:rPr lang="en-US"/>
              <a:t>Thank You</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815929" y="4412973"/>
            <a:ext cx="6560142" cy="1935571"/>
          </a:xfrm>
          <a:noFill/>
        </p:spPr>
        <p:txBody>
          <a:bodyPr/>
          <a:lstStyle/>
          <a:p>
            <a:endParaRPr lang="en-US"/>
          </a:p>
        </p:txBody>
      </p:sp>
      <p:sp>
        <p:nvSpPr>
          <p:cNvPr id="6" name="投影片編號版面配置區 5">
            <a:extLst>
              <a:ext uri="{FF2B5EF4-FFF2-40B4-BE49-F238E27FC236}">
                <a16:creationId xmlns:a16="http://schemas.microsoft.com/office/drawing/2014/main" id="{8219BA20-CD43-B5A8-27C0-18A952958267}"/>
              </a:ext>
            </a:extLst>
          </p:cNvPr>
          <p:cNvSpPr>
            <a:spLocks noGrp="1"/>
          </p:cNvSpPr>
          <p:nvPr>
            <p:ph type="sldNum" sz="quarter" idx="12"/>
          </p:nvPr>
        </p:nvSpPr>
        <p:spPr/>
        <p:txBody>
          <a:bodyPr/>
          <a:lstStyle/>
          <a:p>
            <a:fld id="{CBD12358-51D2-46B3-9BDE-DF29528B9454}" type="slidenum">
              <a:rPr lang="en-US" smtClean="0"/>
              <a:t>33</a:t>
            </a:fld>
            <a:endParaRPr lang="en-US"/>
          </a:p>
        </p:txBody>
      </p:sp>
      <p:sp>
        <p:nvSpPr>
          <p:cNvPr id="7" name="頁尾版面配置區 6">
            <a:extLst>
              <a:ext uri="{FF2B5EF4-FFF2-40B4-BE49-F238E27FC236}">
                <a16:creationId xmlns:a16="http://schemas.microsoft.com/office/drawing/2014/main" id="{1271CB7B-78B5-65CF-8765-D0D55104F209}"/>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36309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a:t>Identifying The Problem</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8012113" cy="4284889"/>
          </a:xfrm>
          <a:noFill/>
        </p:spPr>
        <p:txBody>
          <a:bodyPr vert="horz" lIns="91440" tIns="45720" rIns="91440" bIns="45720" rtlCol="0" anchor="t">
            <a:normAutofit/>
          </a:bodyPr>
          <a:lstStyle/>
          <a:p>
            <a:pPr>
              <a:buFont typeface="Wingdings" pitchFamily="2" charset="2"/>
              <a:buChar char="Ø"/>
            </a:pPr>
            <a:r>
              <a:rPr lang="en-US" sz="1700" b="1">
                <a:latin typeface="Rockwell"/>
              </a:rPr>
              <a:t>Business Problem Identification</a:t>
            </a:r>
          </a:p>
          <a:p>
            <a:pPr>
              <a:buFont typeface="Wingdings" pitchFamily="2" charset="2"/>
              <a:buChar char="Ø"/>
            </a:pPr>
            <a:endParaRPr lang="en-US" sz="1700">
              <a:latin typeface="Rockwell"/>
            </a:endParaRPr>
          </a:p>
          <a:p>
            <a:pPr marL="685800" lvl="2">
              <a:buFont typeface="Wingdings" pitchFamily="2" charset="2"/>
              <a:buChar char="§"/>
            </a:pPr>
            <a:r>
              <a:rPr lang="en-US" sz="1700">
                <a:latin typeface="Rockwell"/>
              </a:rPr>
              <a:t>Fake job listings are rising across online platforms</a:t>
            </a:r>
          </a:p>
          <a:p>
            <a:pPr>
              <a:buFont typeface="Wingdings" pitchFamily="2" charset="2"/>
              <a:buChar char="Ø"/>
            </a:pPr>
            <a:endParaRPr lang="en-US" sz="1700">
              <a:latin typeface="Rockwell"/>
            </a:endParaRPr>
          </a:p>
          <a:p>
            <a:pPr marL="685800" lvl="2">
              <a:buFont typeface="Wingdings" pitchFamily="2" charset="2"/>
              <a:buChar char="§"/>
            </a:pPr>
            <a:r>
              <a:rPr lang="en-US" sz="1700">
                <a:latin typeface="Rockwell"/>
              </a:rPr>
              <a:t>Risks: identity theft, scams, lost time</a:t>
            </a:r>
          </a:p>
          <a:p>
            <a:pPr>
              <a:buFont typeface="Wingdings" pitchFamily="2" charset="2"/>
              <a:buChar char="Ø"/>
            </a:pPr>
            <a:endParaRPr lang="en-US" sz="1700">
              <a:latin typeface="Rockwell"/>
            </a:endParaRPr>
          </a:p>
          <a:p>
            <a:pPr marL="685800" lvl="2">
              <a:buFont typeface="Wingdings" pitchFamily="2" charset="2"/>
              <a:buChar char="§"/>
            </a:pPr>
            <a:r>
              <a:rPr lang="en-US" sz="1700">
                <a:latin typeface="Rockwell"/>
              </a:rPr>
              <a:t>Manual detection is inefficient and reactive</a:t>
            </a:r>
          </a:p>
          <a:p>
            <a:pPr>
              <a:buFont typeface="Wingdings" pitchFamily="2" charset="2"/>
              <a:buChar char="Ø"/>
            </a:pPr>
            <a:endParaRPr lang="en-US" sz="1700">
              <a:latin typeface="Rockwell"/>
            </a:endParaRPr>
          </a:p>
          <a:p>
            <a:pPr marL="685800" lvl="2">
              <a:buFont typeface="Wingdings" pitchFamily="2" charset="2"/>
              <a:buChar char="§"/>
            </a:pPr>
            <a:r>
              <a:rPr lang="en-US" sz="1700">
                <a:latin typeface="Rockwell"/>
              </a:rPr>
              <a:t>Goal: Automate scam detection using text analysis</a:t>
            </a:r>
          </a:p>
          <a:p>
            <a:pPr>
              <a:buFont typeface="Wingdings" panose="020B0604020202020204" pitchFamily="34" charset="0"/>
              <a:buChar char="Ø"/>
            </a:pPr>
            <a:endParaRPr lang="en-US" sz="1700"/>
          </a:p>
        </p:txBody>
      </p:sp>
      <p:sp>
        <p:nvSpPr>
          <p:cNvPr id="6" name="投影片編號版面配置區 5">
            <a:extLst>
              <a:ext uri="{FF2B5EF4-FFF2-40B4-BE49-F238E27FC236}">
                <a16:creationId xmlns:a16="http://schemas.microsoft.com/office/drawing/2014/main" id="{9BC8D316-0A41-EABB-6E2B-61D1C118A751}"/>
              </a:ext>
            </a:extLst>
          </p:cNvPr>
          <p:cNvSpPr>
            <a:spLocks noGrp="1"/>
          </p:cNvSpPr>
          <p:nvPr>
            <p:ph type="sldNum" sz="quarter" idx="12"/>
          </p:nvPr>
        </p:nvSpPr>
        <p:spPr/>
        <p:txBody>
          <a:bodyPr/>
          <a:lstStyle/>
          <a:p>
            <a:fld id="{CBD12358-51D2-46B3-9BDE-DF29528B9454}" type="slidenum">
              <a:rPr lang="en-US" smtClean="0"/>
              <a:t>4</a:t>
            </a:fld>
            <a:endParaRPr lang="en-US"/>
          </a:p>
        </p:txBody>
      </p:sp>
      <p:sp>
        <p:nvSpPr>
          <p:cNvPr id="7" name="頁尾版面配置區 6">
            <a:extLst>
              <a:ext uri="{FF2B5EF4-FFF2-40B4-BE49-F238E27FC236}">
                <a16:creationId xmlns:a16="http://schemas.microsoft.com/office/drawing/2014/main" id="{1A38BA93-184C-E7B5-6E66-2E0BDF62DB0A}"/>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855DA-22C2-BC14-3C35-8F26285CFC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8084E-6F36-AD8A-8DAB-CE0593312371}"/>
              </a:ext>
            </a:extLst>
          </p:cNvPr>
          <p:cNvSpPr>
            <a:spLocks noGrp="1"/>
          </p:cNvSpPr>
          <p:nvPr>
            <p:ph type="title"/>
          </p:nvPr>
        </p:nvSpPr>
        <p:spPr>
          <a:xfrm>
            <a:off x="1312653" y="250106"/>
            <a:ext cx="10515600" cy="1325563"/>
          </a:xfrm>
          <a:noFill/>
        </p:spPr>
        <p:txBody>
          <a:bodyPr anchor="ctr"/>
          <a:lstStyle/>
          <a:p>
            <a:r>
              <a:rPr lang="en-US"/>
              <a:t>Project Scope &amp; Objectives</a:t>
            </a:r>
          </a:p>
        </p:txBody>
      </p:sp>
      <p:sp>
        <p:nvSpPr>
          <p:cNvPr id="8" name="TextBox 7">
            <a:extLst>
              <a:ext uri="{FF2B5EF4-FFF2-40B4-BE49-F238E27FC236}">
                <a16:creationId xmlns:a16="http://schemas.microsoft.com/office/drawing/2014/main" id="{74132541-3E33-C706-6549-BDF61E9B8240}"/>
              </a:ext>
            </a:extLst>
          </p:cNvPr>
          <p:cNvSpPr txBox="1"/>
          <p:nvPr/>
        </p:nvSpPr>
        <p:spPr>
          <a:xfrm>
            <a:off x="1692234" y="1719400"/>
            <a:ext cx="8817336" cy="56056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spcAft>
                <a:spcPts val="800"/>
              </a:spcAft>
              <a:buClr>
                <a:schemeClr val="accent2"/>
              </a:buClr>
              <a:buFont typeface="Wingdings" pitchFamily="2" charset="2"/>
              <a:buChar char="Ø"/>
            </a:pPr>
            <a:r>
              <a:rPr lang="en-US" sz="1700" b="1">
                <a:latin typeface="Rockwell"/>
              </a:rPr>
              <a:t>  What Job-Sniffer Does</a:t>
            </a:r>
          </a:p>
          <a:p>
            <a:pPr marL="228600" indent="-228600">
              <a:lnSpc>
                <a:spcPct val="90000"/>
              </a:lnSpc>
              <a:spcBef>
                <a:spcPts val="1000"/>
              </a:spcBef>
              <a:spcAft>
                <a:spcPts val="800"/>
              </a:spcAft>
              <a:buClr>
                <a:schemeClr val="accent2"/>
              </a:buClr>
              <a:buFont typeface="Wingdings" pitchFamily="2" charset="2"/>
              <a:buChar char="Ø"/>
            </a:pPr>
            <a:endParaRPr lang="en-US" sz="1700" b="1">
              <a:latin typeface="Rockwell"/>
            </a:endParaRPr>
          </a:p>
          <a:p>
            <a:pPr marL="742950" lvl="2" indent="-285750">
              <a:lnSpc>
                <a:spcPct val="90000"/>
              </a:lnSpc>
              <a:spcBef>
                <a:spcPts val="1000"/>
              </a:spcBef>
              <a:spcAft>
                <a:spcPts val="800"/>
              </a:spcAft>
              <a:buClr>
                <a:schemeClr val="accent2"/>
              </a:buClr>
              <a:buFont typeface="Arial" pitchFamily="2" charset="2"/>
              <a:buChar char="•"/>
            </a:pPr>
            <a:r>
              <a:rPr lang="en-US" sz="1700">
                <a:latin typeface="Rockwell"/>
              </a:rPr>
              <a:t>Identifies fake vs. real job postings using machine learning and text mining.</a:t>
            </a:r>
          </a:p>
          <a:p>
            <a:pPr marL="228600" indent="-228600">
              <a:lnSpc>
                <a:spcPct val="90000"/>
              </a:lnSpc>
              <a:spcBef>
                <a:spcPts val="1000"/>
              </a:spcBef>
              <a:spcAft>
                <a:spcPts val="800"/>
              </a:spcAft>
              <a:buClr>
                <a:schemeClr val="accent2"/>
              </a:buClr>
              <a:buFont typeface="Wingdings" pitchFamily="2" charset="2"/>
              <a:buChar char="Ø"/>
            </a:pPr>
            <a:endParaRPr lang="en-US" sz="1700">
              <a:latin typeface="Rockwell"/>
            </a:endParaRPr>
          </a:p>
          <a:p>
            <a:pPr marL="742950" lvl="4" indent="-285750">
              <a:lnSpc>
                <a:spcPct val="90000"/>
              </a:lnSpc>
              <a:spcBef>
                <a:spcPts val="1000"/>
              </a:spcBef>
              <a:spcAft>
                <a:spcPts val="800"/>
              </a:spcAft>
              <a:buClr>
                <a:schemeClr val="accent2"/>
              </a:buClr>
              <a:buFont typeface="Arial" pitchFamily="2" charset="2"/>
              <a:buChar char="•"/>
            </a:pPr>
            <a:r>
              <a:rPr lang="en-US" sz="1700">
                <a:latin typeface="Rockwell"/>
              </a:rPr>
              <a:t>Analyzes job descriptions for red flags like vague wording or personal email domains.</a:t>
            </a:r>
          </a:p>
          <a:p>
            <a:pPr marL="742950" lvl="4" indent="-285750">
              <a:lnSpc>
                <a:spcPct val="90000"/>
              </a:lnSpc>
              <a:spcBef>
                <a:spcPts val="1000"/>
              </a:spcBef>
              <a:spcAft>
                <a:spcPts val="800"/>
              </a:spcAft>
              <a:buClr>
                <a:schemeClr val="accent2"/>
              </a:buClr>
              <a:buFont typeface="Arial" pitchFamily="2" charset="2"/>
              <a:buChar char="•"/>
            </a:pPr>
            <a:endParaRPr lang="en-US" sz="1700">
              <a:latin typeface="Rockwell"/>
            </a:endParaRPr>
          </a:p>
          <a:p>
            <a:pPr marL="685800" lvl="2" indent="-228600">
              <a:lnSpc>
                <a:spcPct val="90000"/>
              </a:lnSpc>
              <a:spcBef>
                <a:spcPts val="1000"/>
              </a:spcBef>
              <a:spcAft>
                <a:spcPts val="800"/>
              </a:spcAft>
              <a:buClr>
                <a:schemeClr val="accent2"/>
              </a:buClr>
              <a:buFont typeface="Arial" pitchFamily="2" charset="2"/>
              <a:buChar char="•"/>
            </a:pPr>
            <a:r>
              <a:rPr lang="en-US" sz="1700">
                <a:latin typeface="Rockwell"/>
              </a:rPr>
              <a:t>Focus on scalability, interpretability, and automation</a:t>
            </a:r>
          </a:p>
          <a:p>
            <a:pPr marL="685800" lvl="2" indent="-228600">
              <a:lnSpc>
                <a:spcPct val="90000"/>
              </a:lnSpc>
              <a:spcBef>
                <a:spcPts val="1000"/>
              </a:spcBef>
              <a:spcAft>
                <a:spcPts val="800"/>
              </a:spcAft>
              <a:buClr>
                <a:schemeClr val="accent2"/>
              </a:buClr>
              <a:buFont typeface="Arial" pitchFamily="2" charset="2"/>
              <a:buChar char="•"/>
            </a:pPr>
            <a:endParaRPr lang="en-US" sz="1700">
              <a:latin typeface="Rockwell"/>
            </a:endParaRPr>
          </a:p>
          <a:p>
            <a:pPr marL="685800" lvl="2" indent="-228600">
              <a:lnSpc>
                <a:spcPct val="90000"/>
              </a:lnSpc>
              <a:spcBef>
                <a:spcPts val="1000"/>
              </a:spcBef>
              <a:spcAft>
                <a:spcPts val="800"/>
              </a:spcAft>
              <a:buClr>
                <a:schemeClr val="accent2"/>
              </a:buClr>
              <a:buFont typeface="Arial" pitchFamily="2" charset="2"/>
              <a:buChar char="•"/>
            </a:pPr>
            <a:r>
              <a:rPr lang="en-US" sz="1700">
                <a:latin typeface="Rockwell"/>
              </a:rPr>
              <a:t>Protect job seekers from scams, fraud, and data theft</a:t>
            </a:r>
          </a:p>
          <a:p>
            <a:pPr marL="228600" indent="-228600">
              <a:lnSpc>
                <a:spcPct val="90000"/>
              </a:lnSpc>
              <a:spcBef>
                <a:spcPts val="1000"/>
              </a:spcBef>
              <a:spcAft>
                <a:spcPts val="800"/>
              </a:spcAft>
              <a:buClr>
                <a:schemeClr val="accent2"/>
              </a:buClr>
              <a:buFont typeface="Wingdings" pitchFamily="2" charset="2"/>
              <a:buChar char="Ø"/>
            </a:pPr>
            <a:endParaRPr lang="en-US" sz="1700">
              <a:latin typeface="Rockwell"/>
            </a:endParaRPr>
          </a:p>
          <a:p>
            <a:pPr marL="457200" lvl="3">
              <a:lnSpc>
                <a:spcPct val="90000"/>
              </a:lnSpc>
              <a:spcBef>
                <a:spcPts val="1000"/>
              </a:spcBef>
              <a:spcAft>
                <a:spcPts val="800"/>
              </a:spcAft>
              <a:buClr>
                <a:schemeClr val="accent2"/>
              </a:buClr>
            </a:pPr>
            <a:endParaRPr lang="en-US" sz="1700">
              <a:latin typeface="Rockwell"/>
            </a:endParaRPr>
          </a:p>
          <a:p>
            <a:pPr algn="l"/>
            <a:endParaRPr lang="en-US" sz="1700"/>
          </a:p>
        </p:txBody>
      </p:sp>
      <p:sp>
        <p:nvSpPr>
          <p:cNvPr id="5" name="投影片編號版面配置區 4">
            <a:extLst>
              <a:ext uri="{FF2B5EF4-FFF2-40B4-BE49-F238E27FC236}">
                <a16:creationId xmlns:a16="http://schemas.microsoft.com/office/drawing/2014/main" id="{24ED2B89-B039-0BC5-AE00-8FBB6C3852AC}"/>
              </a:ext>
            </a:extLst>
          </p:cNvPr>
          <p:cNvSpPr>
            <a:spLocks noGrp="1"/>
          </p:cNvSpPr>
          <p:nvPr>
            <p:ph type="sldNum" sz="quarter" idx="12"/>
          </p:nvPr>
        </p:nvSpPr>
        <p:spPr/>
        <p:txBody>
          <a:bodyPr/>
          <a:lstStyle/>
          <a:p>
            <a:fld id="{CBD12358-51D2-46B3-9BDE-DF29528B9454}" type="slidenum">
              <a:rPr lang="en-US" smtClean="0"/>
              <a:t>5</a:t>
            </a:fld>
            <a:endParaRPr lang="en-US"/>
          </a:p>
        </p:txBody>
      </p:sp>
      <p:sp>
        <p:nvSpPr>
          <p:cNvPr id="6" name="頁尾版面配置區 5">
            <a:extLst>
              <a:ext uri="{FF2B5EF4-FFF2-40B4-BE49-F238E27FC236}">
                <a16:creationId xmlns:a16="http://schemas.microsoft.com/office/drawing/2014/main" id="{44AFF3E5-C5FF-EAE7-112A-54D02F1EC9E4}"/>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175868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6C83C-CBAC-06FF-73F7-9AC8A48BB5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14B6C4-7681-8863-5DEF-737B9405E345}"/>
              </a:ext>
            </a:extLst>
          </p:cNvPr>
          <p:cNvSpPr>
            <a:spLocks noGrp="1"/>
          </p:cNvSpPr>
          <p:nvPr>
            <p:ph type="title"/>
          </p:nvPr>
        </p:nvSpPr>
        <p:spPr>
          <a:xfrm>
            <a:off x="6222118" y="262762"/>
            <a:ext cx="5789068" cy="3649718"/>
          </a:xfrm>
        </p:spPr>
        <p:txBody>
          <a:bodyPr anchor="b">
            <a:normAutofit/>
          </a:bodyPr>
          <a:lstStyle/>
          <a:p>
            <a:r>
              <a:rPr lang="en-US" sz="5400"/>
              <a:t>Background Research</a:t>
            </a:r>
          </a:p>
        </p:txBody>
      </p:sp>
      <p:pic>
        <p:nvPicPr>
          <p:cNvPr id="10" name="Content Placeholder 10" descr="盤點庫存的人">
            <a:extLst>
              <a:ext uri="{FF2B5EF4-FFF2-40B4-BE49-F238E27FC236}">
                <a16:creationId xmlns:a16="http://schemas.microsoft.com/office/drawing/2014/main" id="{BC16C2E6-8FCB-4B2D-0674-CD28E4CD859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6653" r="16653"/>
          <a:stretch/>
        </p:blipFill>
        <p:spPr>
          <a:xfrm>
            <a:off x="707393" y="847600"/>
            <a:ext cx="4619625" cy="4617720"/>
          </a:xfrm>
        </p:spPr>
      </p:pic>
      <p:sp>
        <p:nvSpPr>
          <p:cNvPr id="5" name="Content Placeholder 4">
            <a:extLst>
              <a:ext uri="{FF2B5EF4-FFF2-40B4-BE49-F238E27FC236}">
                <a16:creationId xmlns:a16="http://schemas.microsoft.com/office/drawing/2014/main" id="{C382653A-4A66-20CA-D4B1-E9F9E6C0D5D7}"/>
              </a:ext>
            </a:extLst>
          </p:cNvPr>
          <p:cNvSpPr>
            <a:spLocks noGrp="1"/>
          </p:cNvSpPr>
          <p:nvPr>
            <p:ph idx="1"/>
          </p:nvPr>
        </p:nvSpPr>
        <p:spPr>
          <a:xfrm>
            <a:off x="6222118" y="4058263"/>
            <a:ext cx="5507421" cy="2141482"/>
          </a:xfrm>
        </p:spPr>
        <p:txBody>
          <a:bodyPr>
            <a:normAutofit/>
          </a:bodyPr>
          <a:lstStyle/>
          <a:p>
            <a:pPr algn="r"/>
            <a:r>
              <a:rPr lang="en-US" i="1"/>
              <a:t>Section Presenter: Jacob</a:t>
            </a:r>
          </a:p>
        </p:txBody>
      </p:sp>
      <p:sp>
        <p:nvSpPr>
          <p:cNvPr id="6" name="投影片編號版面配置區 5">
            <a:extLst>
              <a:ext uri="{FF2B5EF4-FFF2-40B4-BE49-F238E27FC236}">
                <a16:creationId xmlns:a16="http://schemas.microsoft.com/office/drawing/2014/main" id="{E291B325-43D3-43D1-63A7-170347AA4DA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a:solidFill>
                <a:prstClr val="black">
                  <a:tint val="75000"/>
                </a:prstClr>
              </a:solidFill>
            </a:endParaRPr>
          </a:p>
        </p:txBody>
      </p:sp>
      <p:sp>
        <p:nvSpPr>
          <p:cNvPr id="7" name="頁尾版面配置區 6">
            <a:extLst>
              <a:ext uri="{FF2B5EF4-FFF2-40B4-BE49-F238E27FC236}">
                <a16:creationId xmlns:a16="http://schemas.microsoft.com/office/drawing/2014/main" id="{291CAEF0-6FC6-951B-A2B9-277EA098CF2F}"/>
              </a:ext>
            </a:extLst>
          </p:cNvPr>
          <p:cNvSpPr>
            <a:spLocks noGrp="1"/>
          </p:cNvSpPr>
          <p:nvPr>
            <p:ph type="ftr" sz="quarter" idx="11"/>
          </p:nvPr>
        </p:nvSpPr>
        <p:spPr/>
        <p:txBody>
          <a:bodyPr/>
          <a:lstStyle/>
          <a:p>
            <a:pPr algn="l">
              <a:defRPr/>
            </a:pPr>
            <a:r>
              <a:rPr lang="en-US">
                <a:solidFill>
                  <a:prstClr val="black">
                    <a:tint val="75000"/>
                  </a:prstClr>
                </a:solidFill>
              </a:rPr>
              <a:t>Job-Sniffer_Group 6</a:t>
            </a:r>
          </a:p>
        </p:txBody>
      </p:sp>
    </p:spTree>
    <p:extLst>
      <p:ext uri="{BB962C8B-B14F-4D97-AF65-F5344CB8AC3E}">
        <p14:creationId xmlns:p14="http://schemas.microsoft.com/office/powerpoint/2010/main" val="918028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10C27-9F51-0AA7-06D6-61374FF27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011E1-EAFF-768C-6664-3B520923F6B3}"/>
              </a:ext>
            </a:extLst>
          </p:cNvPr>
          <p:cNvSpPr>
            <a:spLocks noGrp="1"/>
          </p:cNvSpPr>
          <p:nvPr>
            <p:ph type="title"/>
          </p:nvPr>
        </p:nvSpPr>
        <p:spPr>
          <a:xfrm>
            <a:off x="838200" y="304803"/>
            <a:ext cx="10515600" cy="1472974"/>
          </a:xfrm>
          <a:noFill/>
        </p:spPr>
        <p:txBody>
          <a:bodyPr anchor="ctr"/>
          <a:lstStyle/>
          <a:p>
            <a:r>
              <a:rPr lang="en-US"/>
              <a:t>Why Do Fake Job Postings Exist?</a:t>
            </a:r>
          </a:p>
        </p:txBody>
      </p:sp>
      <p:sp>
        <p:nvSpPr>
          <p:cNvPr id="3" name="Content Placeholder 2">
            <a:extLst>
              <a:ext uri="{FF2B5EF4-FFF2-40B4-BE49-F238E27FC236}">
                <a16:creationId xmlns:a16="http://schemas.microsoft.com/office/drawing/2014/main" id="{82ACDC78-85E7-812C-7F04-FD34B45559BB}"/>
              </a:ext>
            </a:extLst>
          </p:cNvPr>
          <p:cNvSpPr>
            <a:spLocks noGrp="1"/>
          </p:cNvSpPr>
          <p:nvPr>
            <p:ph sz="quarter" idx="13"/>
          </p:nvPr>
        </p:nvSpPr>
        <p:spPr>
          <a:xfrm>
            <a:off x="838200" y="1838099"/>
            <a:ext cx="8012113" cy="4284889"/>
          </a:xfrm>
          <a:noFill/>
        </p:spPr>
        <p:txBody>
          <a:bodyPr vert="horz" lIns="91440" tIns="45720" rIns="91440" bIns="45720" rtlCol="0" anchor="t">
            <a:normAutofit/>
          </a:bodyPr>
          <a:lstStyle/>
          <a:p>
            <a:pPr>
              <a:buFont typeface="Wingdings" pitchFamily="2" charset="2"/>
              <a:buChar char="Ø"/>
            </a:pPr>
            <a:r>
              <a:rPr lang="en-US" sz="1700" b="1">
                <a:latin typeface="Rockwell"/>
              </a:rPr>
              <a:t>Motivations include:</a:t>
            </a:r>
          </a:p>
          <a:p>
            <a:pPr lvl="1">
              <a:buFont typeface="Arial" pitchFamily="2" charset="2"/>
              <a:buChar char="•"/>
            </a:pPr>
            <a:r>
              <a:rPr lang="en-US" sz="1700">
                <a:latin typeface="Rockwell"/>
              </a:rPr>
              <a:t>Identity theft &amp; phishing</a:t>
            </a:r>
          </a:p>
          <a:p>
            <a:pPr lvl="1">
              <a:buFont typeface="Arial" pitchFamily="2" charset="2"/>
              <a:buChar char="•"/>
            </a:pPr>
            <a:r>
              <a:rPr lang="en-US" sz="1700">
                <a:latin typeface="Rockwell"/>
              </a:rPr>
              <a:t>Resume harvesting</a:t>
            </a:r>
          </a:p>
          <a:p>
            <a:pPr lvl="1">
              <a:buFont typeface="Arial" pitchFamily="2" charset="2"/>
              <a:buChar char="•"/>
            </a:pPr>
            <a:r>
              <a:rPr lang="en-US" sz="1700">
                <a:latin typeface="Rockwell"/>
              </a:rPr>
              <a:t>Inflated job board activity</a:t>
            </a:r>
          </a:p>
          <a:p>
            <a:pPr lvl="1">
              <a:buFont typeface="Arial" pitchFamily="2" charset="2"/>
              <a:buChar char="•"/>
            </a:pPr>
            <a:r>
              <a:rPr lang="en-US" sz="1700">
                <a:latin typeface="Rockwell"/>
              </a:rPr>
              <a:t>Fake company branding</a:t>
            </a:r>
          </a:p>
          <a:p>
            <a:pPr lvl="1">
              <a:buFont typeface="Arial" pitchFamily="2" charset="2"/>
              <a:buChar char="•"/>
            </a:pPr>
            <a:r>
              <a:rPr lang="en-US" sz="1700">
                <a:latin typeface="Rockwell"/>
              </a:rPr>
              <a:t>Lack of verification enables fraud.</a:t>
            </a:r>
          </a:p>
          <a:p>
            <a:pPr lvl="1">
              <a:buFont typeface="Arial" pitchFamily="2" charset="2"/>
              <a:buChar char="•"/>
            </a:pPr>
            <a:r>
              <a:rPr lang="en-US" sz="1700">
                <a:latin typeface="Rockwell"/>
              </a:rPr>
              <a:t>Economic pressure increases victim risk</a:t>
            </a:r>
            <a:r>
              <a:rPr lang="en-US" sz="1700">
                <a:ea typeface="+mn-lt"/>
                <a:cs typeface="+mn-lt"/>
              </a:rPr>
              <a:t>.</a:t>
            </a:r>
          </a:p>
          <a:p>
            <a:endParaRPr lang="en-US" sz="1700"/>
          </a:p>
        </p:txBody>
      </p:sp>
      <p:sp>
        <p:nvSpPr>
          <p:cNvPr id="6" name="投影片編號版面配置區 5">
            <a:extLst>
              <a:ext uri="{FF2B5EF4-FFF2-40B4-BE49-F238E27FC236}">
                <a16:creationId xmlns:a16="http://schemas.microsoft.com/office/drawing/2014/main" id="{683CD433-E07A-E4DB-9FC3-D49CD563AEDA}"/>
              </a:ext>
            </a:extLst>
          </p:cNvPr>
          <p:cNvSpPr>
            <a:spLocks noGrp="1"/>
          </p:cNvSpPr>
          <p:nvPr>
            <p:ph type="sldNum" sz="quarter" idx="12"/>
          </p:nvPr>
        </p:nvSpPr>
        <p:spPr/>
        <p:txBody>
          <a:bodyPr/>
          <a:lstStyle/>
          <a:p>
            <a:fld id="{CBD12358-51D2-46B3-9BDE-DF29528B9454}" type="slidenum">
              <a:rPr lang="en-US" smtClean="0"/>
              <a:t>7</a:t>
            </a:fld>
            <a:endParaRPr lang="en-US"/>
          </a:p>
        </p:txBody>
      </p:sp>
      <p:sp>
        <p:nvSpPr>
          <p:cNvPr id="7" name="頁尾版面配置區 6">
            <a:extLst>
              <a:ext uri="{FF2B5EF4-FFF2-40B4-BE49-F238E27FC236}">
                <a16:creationId xmlns:a16="http://schemas.microsoft.com/office/drawing/2014/main" id="{9043DFEB-96CF-5DBC-A471-731B171DE5CA}"/>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365869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73E95-4E61-6915-1212-FB94EB37B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2CEE0-B173-4072-4FD1-46822F6D26D2}"/>
              </a:ext>
            </a:extLst>
          </p:cNvPr>
          <p:cNvSpPr>
            <a:spLocks noGrp="1"/>
          </p:cNvSpPr>
          <p:nvPr>
            <p:ph type="title"/>
          </p:nvPr>
        </p:nvSpPr>
        <p:spPr>
          <a:xfrm>
            <a:off x="838200" y="365125"/>
            <a:ext cx="10515600" cy="1325563"/>
          </a:xfrm>
          <a:noFill/>
        </p:spPr>
        <p:txBody>
          <a:bodyPr anchor="ctr"/>
          <a:lstStyle/>
          <a:p>
            <a:r>
              <a:rPr lang="en-US"/>
              <a:t>Key Linguistic Patterns</a:t>
            </a:r>
          </a:p>
        </p:txBody>
      </p:sp>
      <p:sp>
        <p:nvSpPr>
          <p:cNvPr id="3" name="Content Placeholder 2">
            <a:extLst>
              <a:ext uri="{FF2B5EF4-FFF2-40B4-BE49-F238E27FC236}">
                <a16:creationId xmlns:a16="http://schemas.microsoft.com/office/drawing/2014/main" id="{2CFF3FEB-3180-1283-DBE6-22DC046B8D2B}"/>
              </a:ext>
            </a:extLst>
          </p:cNvPr>
          <p:cNvSpPr>
            <a:spLocks noGrp="1"/>
          </p:cNvSpPr>
          <p:nvPr>
            <p:ph sz="half" idx="1"/>
          </p:nvPr>
        </p:nvSpPr>
        <p:spPr>
          <a:xfrm>
            <a:off x="838200" y="1764665"/>
            <a:ext cx="10289984" cy="4693920"/>
          </a:xfrm>
          <a:noFill/>
        </p:spPr>
        <p:txBody>
          <a:bodyPr vert="horz" lIns="91440" tIns="45720" rIns="91440" bIns="45720" rtlCol="0" anchor="t">
            <a:normAutofit/>
          </a:bodyPr>
          <a:lstStyle/>
          <a:p>
            <a:pPr marL="285750" indent="-285750">
              <a:buClr>
                <a:schemeClr val="accent2"/>
              </a:buClr>
              <a:buFont typeface="Arial" pitchFamily="2" charset="2"/>
              <a:buChar char="•"/>
            </a:pPr>
            <a:r>
              <a:rPr lang="en-US" sz="1700">
                <a:latin typeface="Rockwell"/>
              </a:rPr>
              <a:t>Studies show fake ads use vague or generic language (e.g., “basic knowledge”, “flexible hours”)</a:t>
            </a:r>
            <a:endParaRPr lang="en-US" sz="1700"/>
          </a:p>
          <a:p>
            <a:pPr marL="285750" indent="-285750">
              <a:buClr>
                <a:schemeClr val="accent2"/>
              </a:buClr>
              <a:buFont typeface="Arial" pitchFamily="2" charset="2"/>
              <a:buChar char="•"/>
            </a:pPr>
            <a:endParaRPr lang="en-US" sz="1700">
              <a:latin typeface="Rockwell"/>
            </a:endParaRPr>
          </a:p>
          <a:p>
            <a:pPr marL="228600" indent="-228600">
              <a:buClr>
                <a:schemeClr val="accent2"/>
              </a:buClr>
              <a:buFont typeface="Arial" pitchFamily="2" charset="2"/>
              <a:buChar char="•"/>
            </a:pPr>
            <a:r>
              <a:rPr lang="en-US" sz="1700">
                <a:latin typeface="Rockwell"/>
              </a:rPr>
              <a:t>Urgency cues like “immediate hiring” are common in fraudulent listings (Vrinda et al., 2024)</a:t>
            </a:r>
          </a:p>
          <a:p>
            <a:pPr marL="228600" indent="-228600">
              <a:buClr>
                <a:schemeClr val="accent2"/>
              </a:buClr>
              <a:buFont typeface="Arial" pitchFamily="2" charset="2"/>
              <a:buChar char="•"/>
            </a:pPr>
            <a:endParaRPr lang="en-US" sz="1700">
              <a:latin typeface="Rockwell"/>
            </a:endParaRPr>
          </a:p>
          <a:p>
            <a:pPr marL="228600" indent="-228600">
              <a:buClr>
                <a:schemeClr val="accent2"/>
              </a:buClr>
              <a:buFont typeface="Arial" pitchFamily="2" charset="2"/>
              <a:buChar char="•"/>
            </a:pPr>
            <a:r>
              <a:rPr lang="en-US" sz="1700">
                <a:latin typeface="Rockwell"/>
              </a:rPr>
              <a:t>Unrealistic offers such as “easy money” or “free travel” are often red flags (BBB, 2021)</a:t>
            </a:r>
          </a:p>
          <a:p>
            <a:pPr marL="228600" indent="-228600">
              <a:buClr>
                <a:schemeClr val="accent2"/>
              </a:buClr>
              <a:buFont typeface="Arial" pitchFamily="2" charset="2"/>
              <a:buChar char="•"/>
            </a:pPr>
            <a:endParaRPr lang="en-US" sz="1700">
              <a:latin typeface="Rockwell"/>
            </a:endParaRPr>
          </a:p>
          <a:p>
            <a:pPr marL="228600" indent="-228600">
              <a:buClr>
                <a:schemeClr val="accent2"/>
              </a:buClr>
              <a:buFont typeface="Arial" pitchFamily="2" charset="2"/>
              <a:buChar char="•"/>
            </a:pPr>
            <a:r>
              <a:rPr lang="en-US" sz="1700">
                <a:latin typeface="Rockwell"/>
              </a:rPr>
              <a:t>Use of personal email domains (gmail.com, yahoo.com) instead of company emails is a known indicator (Pillai, 2023)</a:t>
            </a:r>
          </a:p>
          <a:p>
            <a:pPr marL="228600" indent="-228600">
              <a:buClr>
                <a:schemeClr val="accent2"/>
              </a:buClr>
              <a:buFont typeface="Arial" pitchFamily="2" charset="2"/>
              <a:buChar char="•"/>
            </a:pPr>
            <a:endParaRPr lang="en-US" sz="1700">
              <a:latin typeface="Rockwell"/>
            </a:endParaRPr>
          </a:p>
          <a:p>
            <a:pPr marL="228600" indent="-228600">
              <a:buClr>
                <a:schemeClr val="accent2"/>
              </a:buClr>
              <a:buFont typeface="Arial" pitchFamily="2" charset="2"/>
              <a:buChar char="•"/>
            </a:pPr>
            <a:r>
              <a:rPr lang="en-US" sz="1700">
                <a:latin typeface="Rockwell"/>
              </a:rPr>
              <a:t>Fake listings typically lack role-specific requirements and professional detail (Sahana &amp; Ashwini, 2024)</a:t>
            </a:r>
          </a:p>
          <a:p>
            <a:pPr marL="285750" indent="-285750">
              <a:buFont typeface="Arial"/>
              <a:buChar char="•"/>
            </a:pPr>
            <a:endParaRPr lang="en-US" sz="1700"/>
          </a:p>
        </p:txBody>
      </p:sp>
      <p:sp>
        <p:nvSpPr>
          <p:cNvPr id="6" name="投影片編號版面配置區 5">
            <a:extLst>
              <a:ext uri="{FF2B5EF4-FFF2-40B4-BE49-F238E27FC236}">
                <a16:creationId xmlns:a16="http://schemas.microsoft.com/office/drawing/2014/main" id="{F3A354DF-20B3-A4AF-AC66-AEF6BD2D608F}"/>
              </a:ext>
            </a:extLst>
          </p:cNvPr>
          <p:cNvSpPr>
            <a:spLocks noGrp="1"/>
          </p:cNvSpPr>
          <p:nvPr>
            <p:ph type="sldNum" sz="quarter" idx="12"/>
          </p:nvPr>
        </p:nvSpPr>
        <p:spPr/>
        <p:txBody>
          <a:bodyPr/>
          <a:lstStyle/>
          <a:p>
            <a:fld id="{CBD12358-51D2-46B3-9BDE-DF29528B9454}" type="slidenum">
              <a:rPr lang="en-US" smtClean="0"/>
              <a:t>8</a:t>
            </a:fld>
            <a:endParaRPr lang="en-US"/>
          </a:p>
        </p:txBody>
      </p:sp>
      <p:sp>
        <p:nvSpPr>
          <p:cNvPr id="7" name="頁尾版面配置區 6">
            <a:extLst>
              <a:ext uri="{FF2B5EF4-FFF2-40B4-BE49-F238E27FC236}">
                <a16:creationId xmlns:a16="http://schemas.microsoft.com/office/drawing/2014/main" id="{0235D664-A497-858E-EE87-77716A16E235}"/>
              </a:ext>
            </a:extLst>
          </p:cNvPr>
          <p:cNvSpPr>
            <a:spLocks noGrp="1"/>
          </p:cNvSpPr>
          <p:nvPr>
            <p:ph type="ftr" sz="quarter" idx="11"/>
          </p:nvPr>
        </p:nvSpPr>
        <p:spPr/>
        <p:txBody>
          <a:bodyPr/>
          <a:lstStyle/>
          <a:p>
            <a:r>
              <a:rPr lang="en-US"/>
              <a:t>Job-Sniffer_Group 6</a:t>
            </a:r>
          </a:p>
        </p:txBody>
      </p:sp>
    </p:spTree>
    <p:extLst>
      <p:ext uri="{BB962C8B-B14F-4D97-AF65-F5344CB8AC3E}">
        <p14:creationId xmlns:p14="http://schemas.microsoft.com/office/powerpoint/2010/main" val="3395788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4E6CE-18BA-5F1E-AEE1-91A3C480F4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B2F047-D463-D16B-EA39-670DE0219F97}"/>
              </a:ext>
            </a:extLst>
          </p:cNvPr>
          <p:cNvSpPr>
            <a:spLocks noGrp="1"/>
          </p:cNvSpPr>
          <p:nvPr>
            <p:ph type="title"/>
          </p:nvPr>
        </p:nvSpPr>
        <p:spPr>
          <a:xfrm>
            <a:off x="6222118" y="262762"/>
            <a:ext cx="5789068" cy="3649718"/>
          </a:xfrm>
        </p:spPr>
        <p:txBody>
          <a:bodyPr anchor="b">
            <a:normAutofit/>
          </a:bodyPr>
          <a:lstStyle/>
          <a:p>
            <a:r>
              <a:rPr lang="en-US" sz="5400"/>
              <a:t>Data &amp; Preprocessing</a:t>
            </a:r>
          </a:p>
        </p:txBody>
      </p:sp>
      <p:pic>
        <p:nvPicPr>
          <p:cNvPr id="10" name="Content Placeholder 10" descr="文件和圖表的特寫">
            <a:extLst>
              <a:ext uri="{FF2B5EF4-FFF2-40B4-BE49-F238E27FC236}">
                <a16:creationId xmlns:a16="http://schemas.microsoft.com/office/drawing/2014/main" id="{F80C0354-D3A8-41F1-6D4D-34024A2390D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6612" r="16612"/>
          <a:stretch/>
        </p:blipFill>
        <p:spPr>
          <a:xfrm>
            <a:off x="707393" y="847600"/>
            <a:ext cx="4619625" cy="4617720"/>
          </a:xfrm>
        </p:spPr>
      </p:pic>
      <p:sp>
        <p:nvSpPr>
          <p:cNvPr id="5" name="Content Placeholder 4">
            <a:extLst>
              <a:ext uri="{FF2B5EF4-FFF2-40B4-BE49-F238E27FC236}">
                <a16:creationId xmlns:a16="http://schemas.microsoft.com/office/drawing/2014/main" id="{E019D1B4-0171-B4B1-F9C6-78B3D08905EE}"/>
              </a:ext>
            </a:extLst>
          </p:cNvPr>
          <p:cNvSpPr>
            <a:spLocks noGrp="1"/>
          </p:cNvSpPr>
          <p:nvPr>
            <p:ph idx="1"/>
          </p:nvPr>
        </p:nvSpPr>
        <p:spPr>
          <a:xfrm>
            <a:off x="6222118" y="4058263"/>
            <a:ext cx="5507421" cy="2141482"/>
          </a:xfrm>
        </p:spPr>
        <p:txBody>
          <a:bodyPr>
            <a:normAutofit/>
          </a:bodyPr>
          <a:lstStyle/>
          <a:p>
            <a:pPr algn="r"/>
            <a:r>
              <a:rPr lang="en-US" altLang="zh-TW" i="1"/>
              <a:t>Section Presenter: Stephen </a:t>
            </a:r>
            <a:endParaRPr lang="en-US" i="1"/>
          </a:p>
        </p:txBody>
      </p:sp>
      <p:sp>
        <p:nvSpPr>
          <p:cNvPr id="6" name="投影片編號版面配置區 5">
            <a:extLst>
              <a:ext uri="{FF2B5EF4-FFF2-40B4-BE49-F238E27FC236}">
                <a16:creationId xmlns:a16="http://schemas.microsoft.com/office/drawing/2014/main" id="{962A6BAB-DC54-297B-2A03-DFB1FB80225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a:solidFill>
                <a:prstClr val="black">
                  <a:tint val="75000"/>
                </a:prstClr>
              </a:solidFill>
            </a:endParaRPr>
          </a:p>
        </p:txBody>
      </p:sp>
      <p:sp>
        <p:nvSpPr>
          <p:cNvPr id="7" name="頁尾版面配置區 6">
            <a:extLst>
              <a:ext uri="{FF2B5EF4-FFF2-40B4-BE49-F238E27FC236}">
                <a16:creationId xmlns:a16="http://schemas.microsoft.com/office/drawing/2014/main" id="{8F414BE9-B02A-8265-3586-BCF46D905181}"/>
              </a:ext>
            </a:extLst>
          </p:cNvPr>
          <p:cNvSpPr>
            <a:spLocks noGrp="1"/>
          </p:cNvSpPr>
          <p:nvPr>
            <p:ph type="ftr" sz="quarter" idx="11"/>
          </p:nvPr>
        </p:nvSpPr>
        <p:spPr/>
        <p:txBody>
          <a:bodyPr/>
          <a:lstStyle/>
          <a:p>
            <a:pPr algn="l">
              <a:defRPr/>
            </a:pPr>
            <a:r>
              <a:rPr lang="en-US">
                <a:solidFill>
                  <a:prstClr val="black">
                    <a:tint val="75000"/>
                  </a:prstClr>
                </a:solidFill>
              </a:rPr>
              <a:t>Job-Sniffer_Group 6</a:t>
            </a:r>
          </a:p>
        </p:txBody>
      </p:sp>
    </p:spTree>
    <p:extLst>
      <p:ext uri="{BB962C8B-B14F-4D97-AF65-F5344CB8AC3E}">
        <p14:creationId xmlns:p14="http://schemas.microsoft.com/office/powerpoint/2010/main" val="1450067363"/>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FFD73E-D96B-4428-99CD-717A4897D3B4}">
  <ds:schemaRefs>
    <ds:schemaRef ds:uri="http://schemas.microsoft.com/sharepoint/v3/contenttype/forms"/>
  </ds:schemaRefs>
</ds:datastoreItem>
</file>

<file path=customXml/itemProps2.xml><?xml version="1.0" encoding="utf-8"?>
<ds:datastoreItem xmlns:ds="http://schemas.openxmlformats.org/officeDocument/2006/customXml" ds:itemID="{A3165DE6-2DCE-44FC-94B7-A499559DBF88}">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285E733-8340-4FDD-A6FC-B22F1B75E4E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33</Slides>
  <Notes>31</Notes>
  <HiddenSlides>1</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Custom</vt:lpstr>
      <vt:lpstr>Job-Sniffer  an AI-Powered Fake Job Post Detector</vt:lpstr>
      <vt:lpstr>Agenda</vt:lpstr>
      <vt:lpstr>Introduction</vt:lpstr>
      <vt:lpstr>Identifying The Problem</vt:lpstr>
      <vt:lpstr>Project Scope &amp; Objectives</vt:lpstr>
      <vt:lpstr>Background Research</vt:lpstr>
      <vt:lpstr>Why Do Fake Job Postings Exist?</vt:lpstr>
      <vt:lpstr>Key Linguistic Patterns</vt:lpstr>
      <vt:lpstr>Data &amp; Preprocessing</vt:lpstr>
      <vt:lpstr>Source Data</vt:lpstr>
      <vt:lpstr>Key Variables</vt:lpstr>
      <vt:lpstr>Preprocessing</vt:lpstr>
      <vt:lpstr>Descriptive Results</vt:lpstr>
      <vt:lpstr>Descriptive Results</vt:lpstr>
      <vt:lpstr>Text-Mining Methodology</vt:lpstr>
      <vt:lpstr>Feature Engineering</vt:lpstr>
      <vt:lpstr>System Layers</vt:lpstr>
      <vt:lpstr>Implementation</vt:lpstr>
      <vt:lpstr>Create JobSniffer Class</vt:lpstr>
      <vt:lpstr>Extract Feature</vt:lpstr>
      <vt:lpstr>Model Fitting</vt:lpstr>
      <vt:lpstr>Prediction Score</vt:lpstr>
      <vt:lpstr>Model Training</vt:lpstr>
      <vt:lpstr>Model Validating</vt:lpstr>
      <vt:lpstr>Discussion,  Limitations &amp;  Future Research</vt:lpstr>
      <vt:lpstr>Result-1</vt:lpstr>
      <vt:lpstr>Result-2</vt:lpstr>
      <vt:lpstr>Interpretation of Results</vt:lpstr>
      <vt:lpstr>Ethical AI Considerations</vt:lpstr>
      <vt:lpstr>Project Limitations and Future Research</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2025-07-18T20:21:50Z</dcterms:created>
  <dcterms:modified xsi:type="dcterms:W3CDTF">2025-07-23T01:11:34Z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